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69A3"/>
    <a:srgbClr val="6164E5"/>
    <a:srgbClr val="41E7EB"/>
    <a:srgbClr val="4DF5F5"/>
    <a:srgbClr val="45E4F9"/>
    <a:srgbClr val="F7F74F"/>
    <a:srgbClr val="F8F856"/>
    <a:srgbClr val="42EE1A"/>
    <a:srgbClr val="A31DA6"/>
    <a:srgbClr val="50DA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4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3104CF-D0B8-443A-BC09-09652B827FF0}" type="doc">
      <dgm:prSet loTypeId="urn:microsoft.com/office/officeart/2005/8/layout/orgChart1" loCatId="hierarchy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s-CO"/>
        </a:p>
      </dgm:t>
    </dgm:pt>
    <dgm:pt modelId="{593A2517-9929-473E-96D6-079B73D0A6CD}">
      <dgm:prSet phldrT="[Texto]" custT="1"/>
      <dgm:spPr/>
      <dgm:t>
        <a:bodyPr/>
        <a:lstStyle/>
        <a:p>
          <a:r>
            <a:rPr lang="es-CO" sz="1400" b="1" dirty="0"/>
            <a:t>Junta </a:t>
          </a:r>
          <a:r>
            <a:rPr lang="es-CO" sz="1600" b="1" dirty="0"/>
            <a:t>Directiva</a:t>
          </a:r>
          <a:endParaRPr lang="es-CO" sz="1400" b="1" dirty="0"/>
        </a:p>
      </dgm:t>
    </dgm:pt>
    <dgm:pt modelId="{B9C165E5-4344-4920-A72D-2071E428F146}" type="parTrans" cxnId="{2C2F79A3-C5D1-4E91-98E0-624BF826D514}">
      <dgm:prSet/>
      <dgm:spPr/>
      <dgm:t>
        <a:bodyPr/>
        <a:lstStyle/>
        <a:p>
          <a:endParaRPr lang="es-CO" sz="1100" b="1"/>
        </a:p>
      </dgm:t>
    </dgm:pt>
    <dgm:pt modelId="{ACBDDF87-1DA5-472C-B92A-74BE04EEC17E}" type="sibTrans" cxnId="{2C2F79A3-C5D1-4E91-98E0-624BF826D514}">
      <dgm:prSet/>
      <dgm:spPr/>
      <dgm:t>
        <a:bodyPr/>
        <a:lstStyle/>
        <a:p>
          <a:endParaRPr lang="es-CO" sz="1100" b="1"/>
        </a:p>
      </dgm:t>
    </dgm:pt>
    <dgm:pt modelId="{33EB4872-85BF-4ED1-A83F-6EEFCF87A91B}" type="asst">
      <dgm:prSet phldrT="[Texto]" custT="1"/>
      <dgm:spPr/>
      <dgm:t>
        <a:bodyPr spcFirstLastPara="0" vert="horz" wrap="square" lIns="6985" tIns="6985" rIns="6985" bIns="6985" numCol="1" spcCol="1270" anchor="ctr" anchorCtr="0"/>
        <a:lstStyle/>
        <a:p>
          <a:pPr marL="0"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>
              <a:latin typeface="Calibri" panose="020F0502020204030204"/>
              <a:ea typeface="+mn-ea"/>
              <a:cs typeface="+mn-cs"/>
            </a:rPr>
            <a:t>Revisor Fiscal</a:t>
          </a:r>
          <a:endParaRPr lang="es-CO" sz="1400" b="1" kern="1200" dirty="0">
            <a:latin typeface="Calibri" panose="020F0502020204030204"/>
            <a:ea typeface="+mn-ea"/>
            <a:cs typeface="+mn-cs"/>
          </a:endParaRPr>
        </a:p>
      </dgm:t>
    </dgm:pt>
    <dgm:pt modelId="{C6020A5F-42FB-4C25-BF46-A763B4126A05}" type="parTrans" cxnId="{EE944FA5-207A-41E5-B4E9-C748A04C8D0D}">
      <dgm:prSet/>
      <dgm:spPr/>
      <dgm:t>
        <a:bodyPr/>
        <a:lstStyle/>
        <a:p>
          <a:endParaRPr lang="es-CO" sz="1100" b="1"/>
        </a:p>
      </dgm:t>
    </dgm:pt>
    <dgm:pt modelId="{7DBA2A39-2404-4676-8303-556617F1C2B2}" type="sibTrans" cxnId="{EE944FA5-207A-41E5-B4E9-C748A04C8D0D}">
      <dgm:prSet/>
      <dgm:spPr/>
      <dgm:t>
        <a:bodyPr/>
        <a:lstStyle/>
        <a:p>
          <a:endParaRPr lang="es-CO" sz="1100" b="1"/>
        </a:p>
      </dgm:t>
    </dgm:pt>
    <dgm:pt modelId="{B966C817-03A3-49D4-9113-33B6C4C2E007}">
      <dgm:prSet phldrT="[Texto]" custT="1"/>
      <dgm:spPr/>
      <dgm:t>
        <a:bodyPr/>
        <a:lstStyle/>
        <a:p>
          <a:r>
            <a:rPr lang="es-CO" sz="1200" b="1" dirty="0"/>
            <a:t>Subgerencia Administrativa y Financiera </a:t>
          </a:r>
        </a:p>
      </dgm:t>
    </dgm:pt>
    <dgm:pt modelId="{8ACB2344-2B31-4FBA-A0F5-79B875D619F6}" type="parTrans" cxnId="{31E036B8-F68B-4866-AC57-087AFC1862BC}">
      <dgm:prSet/>
      <dgm:spPr/>
      <dgm:t>
        <a:bodyPr/>
        <a:lstStyle/>
        <a:p>
          <a:endParaRPr lang="es-CO" sz="1100" b="1"/>
        </a:p>
      </dgm:t>
    </dgm:pt>
    <dgm:pt modelId="{96A0805D-D9AC-4614-9744-89D5823D4891}" type="sibTrans" cxnId="{31E036B8-F68B-4866-AC57-087AFC1862BC}">
      <dgm:prSet/>
      <dgm:spPr/>
      <dgm:t>
        <a:bodyPr/>
        <a:lstStyle/>
        <a:p>
          <a:endParaRPr lang="es-CO" sz="1100" b="1"/>
        </a:p>
      </dgm:t>
    </dgm:pt>
    <dgm:pt modelId="{38BD8C49-7F32-4E19-9BBB-75E832DB54D8}" type="asst">
      <dgm:prSet custT="1"/>
      <dgm:spPr/>
      <dgm:t>
        <a:bodyPr spcFirstLastPara="0" vert="horz" wrap="square" lIns="5080" tIns="5080" rIns="5080" bIns="5080" numCol="1" spcCol="1270" anchor="ctr" anchorCtr="0"/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>
              <a:latin typeface="Calibri"/>
              <a:ea typeface="+mn-ea"/>
              <a:cs typeface="+mn-cs"/>
            </a:rPr>
            <a:t>Oficina Asesora Jurídica y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>
              <a:latin typeface="Calibri"/>
              <a:ea typeface="+mn-ea"/>
              <a:cs typeface="+mn-cs"/>
            </a:rPr>
            <a:t>Control Interno Disciplinario </a:t>
          </a:r>
        </a:p>
      </dgm:t>
    </dgm:pt>
    <dgm:pt modelId="{6FD44D35-1ED5-44AE-AB32-402609CA7F96}" type="parTrans" cxnId="{081BE39E-96EF-4130-A266-7DBE41D5C3DD}">
      <dgm:prSet/>
      <dgm:spPr/>
      <dgm:t>
        <a:bodyPr/>
        <a:lstStyle/>
        <a:p>
          <a:endParaRPr lang="es-CO" sz="1100" b="1"/>
        </a:p>
      </dgm:t>
    </dgm:pt>
    <dgm:pt modelId="{84002610-0909-4A59-9444-822611CB83CE}" type="sibTrans" cxnId="{081BE39E-96EF-4130-A266-7DBE41D5C3DD}">
      <dgm:prSet/>
      <dgm:spPr/>
      <dgm:t>
        <a:bodyPr/>
        <a:lstStyle/>
        <a:p>
          <a:endParaRPr lang="es-CO" sz="1100" b="1"/>
        </a:p>
      </dgm:t>
    </dgm:pt>
    <dgm:pt modelId="{9980D566-8359-4EE9-973F-4B3E23C484C3}">
      <dgm:prSet custT="1"/>
      <dgm:spPr/>
      <dgm:t>
        <a:bodyPr/>
        <a:lstStyle/>
        <a:p>
          <a:r>
            <a:rPr lang="es-CO" sz="1800" b="1" kern="1200" dirty="0">
              <a:latin typeface="Calibri"/>
              <a:ea typeface="+mn-ea"/>
              <a:cs typeface="+mn-cs"/>
            </a:rPr>
            <a:t>Gerente</a:t>
          </a:r>
        </a:p>
      </dgm:t>
    </dgm:pt>
    <dgm:pt modelId="{1446ED48-EB67-4B1F-8967-0B28D13B60E2}" type="parTrans" cxnId="{9EF85A19-F690-4C9C-B831-BD85915A2B43}">
      <dgm:prSet/>
      <dgm:spPr/>
      <dgm:t>
        <a:bodyPr/>
        <a:lstStyle/>
        <a:p>
          <a:endParaRPr lang="es-CO" sz="1100" b="1"/>
        </a:p>
      </dgm:t>
    </dgm:pt>
    <dgm:pt modelId="{ACB85A98-337E-4854-8253-3BC5F2A284B4}" type="sibTrans" cxnId="{9EF85A19-F690-4C9C-B831-BD85915A2B43}">
      <dgm:prSet/>
      <dgm:spPr/>
      <dgm:t>
        <a:bodyPr/>
        <a:lstStyle/>
        <a:p>
          <a:endParaRPr lang="es-CO" sz="1100" b="1"/>
        </a:p>
      </dgm:t>
    </dgm:pt>
    <dgm:pt modelId="{BAC8DBB6-339A-43E7-9AD3-765B46CD664D}">
      <dgm:prSet custT="1"/>
      <dgm:spPr/>
      <dgm:t>
        <a:bodyPr/>
        <a:lstStyle/>
        <a:p>
          <a:r>
            <a:rPr lang="es-CO" sz="1200" b="1" dirty="0"/>
            <a:t>Subgerencia Científica y Asistencial</a:t>
          </a:r>
        </a:p>
      </dgm:t>
    </dgm:pt>
    <dgm:pt modelId="{EAA18242-E8DE-4AAC-9372-2E7AD94936AE}" type="parTrans" cxnId="{06115F23-99FE-4172-8FAE-4C32E1375FE4}">
      <dgm:prSet/>
      <dgm:spPr/>
      <dgm:t>
        <a:bodyPr/>
        <a:lstStyle/>
        <a:p>
          <a:endParaRPr lang="es-CO" sz="1100" b="1"/>
        </a:p>
      </dgm:t>
    </dgm:pt>
    <dgm:pt modelId="{C65BEFC5-F341-476A-81DC-1028306EDC41}" type="sibTrans" cxnId="{06115F23-99FE-4172-8FAE-4C32E1375FE4}">
      <dgm:prSet/>
      <dgm:spPr/>
      <dgm:t>
        <a:bodyPr/>
        <a:lstStyle/>
        <a:p>
          <a:endParaRPr lang="es-CO" sz="1100" b="1"/>
        </a:p>
      </dgm:t>
    </dgm:pt>
    <dgm:pt modelId="{FFEA4B20-1C02-4137-BF8B-FE615FA1AC3F}">
      <dgm:prSet custT="1"/>
      <dgm:spPr/>
      <dgm:t>
        <a:bodyPr/>
        <a:lstStyle/>
        <a:p>
          <a:r>
            <a:rPr lang="es-CO" sz="1100" b="1"/>
            <a:t>Gestión Administrativa</a:t>
          </a:r>
        </a:p>
      </dgm:t>
    </dgm:pt>
    <dgm:pt modelId="{5EA68829-059C-4129-BBDB-A5437D22441B}" type="parTrans" cxnId="{1D694A59-BF00-44C4-A2C6-4DC861BE59F9}">
      <dgm:prSet/>
      <dgm:spPr/>
      <dgm:t>
        <a:bodyPr/>
        <a:lstStyle/>
        <a:p>
          <a:endParaRPr lang="es-CO" sz="1100" b="1"/>
        </a:p>
      </dgm:t>
    </dgm:pt>
    <dgm:pt modelId="{E4ADFE13-D621-4EB0-A0CD-73D3E9BDC69D}" type="sibTrans" cxnId="{1D694A59-BF00-44C4-A2C6-4DC861BE59F9}">
      <dgm:prSet/>
      <dgm:spPr/>
      <dgm:t>
        <a:bodyPr/>
        <a:lstStyle/>
        <a:p>
          <a:endParaRPr lang="es-CO" sz="1100" b="1"/>
        </a:p>
      </dgm:t>
    </dgm:pt>
    <dgm:pt modelId="{C1CD067F-9A44-4BE8-8AB7-904FE5741060}">
      <dgm:prSet custT="1"/>
      <dgm:spPr/>
      <dgm:t>
        <a:bodyPr/>
        <a:lstStyle/>
        <a:p>
          <a:r>
            <a:rPr lang="es-CO" sz="1100" b="1" dirty="0"/>
            <a:t>Gestión Financiera</a:t>
          </a:r>
        </a:p>
      </dgm:t>
    </dgm:pt>
    <dgm:pt modelId="{587D1586-3DAC-41FA-9B9F-D227813F3B09}" type="parTrans" cxnId="{CF0DBEC8-6851-435B-B8C7-20CF346EA3BE}">
      <dgm:prSet/>
      <dgm:spPr/>
      <dgm:t>
        <a:bodyPr/>
        <a:lstStyle/>
        <a:p>
          <a:endParaRPr lang="es-CO" sz="1100" b="1"/>
        </a:p>
      </dgm:t>
    </dgm:pt>
    <dgm:pt modelId="{BD9429E8-58DA-47D0-A293-17AE281BB2C5}" type="sibTrans" cxnId="{CF0DBEC8-6851-435B-B8C7-20CF346EA3BE}">
      <dgm:prSet/>
      <dgm:spPr/>
      <dgm:t>
        <a:bodyPr/>
        <a:lstStyle/>
        <a:p>
          <a:endParaRPr lang="es-CO" sz="1100" b="1"/>
        </a:p>
      </dgm:t>
    </dgm:pt>
    <dgm:pt modelId="{F4D8DFD1-DF5C-4659-9588-9FA0FD9DB7A2}">
      <dgm:prSet custT="1"/>
      <dgm:spPr/>
      <dgm:t>
        <a:bodyPr/>
        <a:lstStyle/>
        <a:p>
          <a:r>
            <a:rPr lang="es-CO" sz="1100" b="1" dirty="0"/>
            <a:t>SIAU</a:t>
          </a:r>
        </a:p>
      </dgm:t>
    </dgm:pt>
    <dgm:pt modelId="{E3609513-1EE4-4A94-8D96-47EE39985B32}" type="parTrans" cxnId="{EE0FFA3B-5756-48F9-9EEB-AC754482B275}">
      <dgm:prSet/>
      <dgm:spPr/>
      <dgm:t>
        <a:bodyPr/>
        <a:lstStyle/>
        <a:p>
          <a:endParaRPr lang="es-CO" sz="1100" b="1"/>
        </a:p>
      </dgm:t>
    </dgm:pt>
    <dgm:pt modelId="{F7B38FAA-A493-499A-9A31-1108C3D01F83}" type="sibTrans" cxnId="{EE0FFA3B-5756-48F9-9EEB-AC754482B275}">
      <dgm:prSet/>
      <dgm:spPr/>
      <dgm:t>
        <a:bodyPr/>
        <a:lstStyle/>
        <a:p>
          <a:endParaRPr lang="es-CO" sz="1100" b="1"/>
        </a:p>
      </dgm:t>
    </dgm:pt>
    <dgm:pt modelId="{498326FB-57A5-4503-8F4B-C8185AD9C986}">
      <dgm:prSet custT="1"/>
      <dgm:spPr/>
      <dgm:t>
        <a:bodyPr/>
        <a:lstStyle/>
        <a:p>
          <a:r>
            <a:rPr lang="es-CO" sz="1100" b="1" dirty="0"/>
            <a:t>Atención Primaria en Salud</a:t>
          </a:r>
        </a:p>
      </dgm:t>
    </dgm:pt>
    <dgm:pt modelId="{265160C2-CDBE-4152-A827-9994AB35FD21}" type="parTrans" cxnId="{34C58815-DB85-4159-A6C1-84226781BB69}">
      <dgm:prSet/>
      <dgm:spPr/>
      <dgm:t>
        <a:bodyPr/>
        <a:lstStyle/>
        <a:p>
          <a:endParaRPr lang="es-CO" sz="1100" b="1"/>
        </a:p>
      </dgm:t>
    </dgm:pt>
    <dgm:pt modelId="{C9C9E52A-0092-4A5B-AB0A-A5377AA6B270}" type="sibTrans" cxnId="{34C58815-DB85-4159-A6C1-84226781BB69}">
      <dgm:prSet/>
      <dgm:spPr/>
      <dgm:t>
        <a:bodyPr/>
        <a:lstStyle/>
        <a:p>
          <a:endParaRPr lang="es-CO" sz="1100" b="1"/>
        </a:p>
      </dgm:t>
    </dgm:pt>
    <dgm:pt modelId="{D4A9BF4F-B90D-421A-99D0-A8B024298A26}">
      <dgm:prSet custT="1"/>
      <dgm:spPr/>
      <dgm:t>
        <a:bodyPr/>
        <a:lstStyle/>
        <a:p>
          <a:r>
            <a:rPr lang="es-CO" sz="1100" b="1"/>
            <a:t>Salud Pública</a:t>
          </a:r>
        </a:p>
      </dgm:t>
    </dgm:pt>
    <dgm:pt modelId="{48E899F3-39DC-44C4-B1F1-189F48091357}" type="parTrans" cxnId="{7345C48D-0A76-40F2-8197-87545102007D}">
      <dgm:prSet/>
      <dgm:spPr/>
      <dgm:t>
        <a:bodyPr/>
        <a:lstStyle/>
        <a:p>
          <a:endParaRPr lang="es-CO" sz="1100" b="1"/>
        </a:p>
      </dgm:t>
    </dgm:pt>
    <dgm:pt modelId="{B4B10BAE-6012-4865-AE12-B70E934788DC}" type="sibTrans" cxnId="{7345C48D-0A76-40F2-8197-87545102007D}">
      <dgm:prSet/>
      <dgm:spPr/>
      <dgm:t>
        <a:bodyPr/>
        <a:lstStyle/>
        <a:p>
          <a:endParaRPr lang="es-CO" sz="1100" b="1"/>
        </a:p>
      </dgm:t>
    </dgm:pt>
    <dgm:pt modelId="{A69EE46E-55DB-41F8-8D1D-B6469E8332B8}">
      <dgm:prSet custT="1"/>
      <dgm:spPr/>
      <dgm:t>
        <a:bodyPr/>
        <a:lstStyle/>
        <a:p>
          <a:r>
            <a:rPr lang="es-CO" sz="1100" b="1" dirty="0"/>
            <a:t>Informacion y Atención a Usuarios </a:t>
          </a:r>
        </a:p>
      </dgm:t>
    </dgm:pt>
    <dgm:pt modelId="{A3B1D305-ED89-48A8-93B6-8FACDFBF1E6C}" type="parTrans" cxnId="{11433E6D-C398-4C6F-BB89-9DCA94F824C1}">
      <dgm:prSet/>
      <dgm:spPr/>
      <dgm:t>
        <a:bodyPr/>
        <a:lstStyle/>
        <a:p>
          <a:endParaRPr lang="es-CO" sz="1100" b="1"/>
        </a:p>
      </dgm:t>
    </dgm:pt>
    <dgm:pt modelId="{29E132FE-0C83-48C0-A32D-BA06AEC2478F}" type="sibTrans" cxnId="{11433E6D-C398-4C6F-BB89-9DCA94F824C1}">
      <dgm:prSet/>
      <dgm:spPr/>
      <dgm:t>
        <a:bodyPr/>
        <a:lstStyle/>
        <a:p>
          <a:endParaRPr lang="es-CO" sz="1100" b="1"/>
        </a:p>
      </dgm:t>
    </dgm:pt>
    <dgm:pt modelId="{E0F973E2-04DF-4DCD-8225-C1A3BCA68937}">
      <dgm:prSet custT="1"/>
      <dgm:spPr/>
      <dgm:t>
        <a:bodyPr/>
        <a:lstStyle/>
        <a:p>
          <a:r>
            <a:rPr lang="es-CO" sz="1100" b="1"/>
            <a:t>Consulta Externa</a:t>
          </a:r>
        </a:p>
      </dgm:t>
    </dgm:pt>
    <dgm:pt modelId="{56AB8B57-9178-4A8F-95E9-2F651EAF93A9}" type="parTrans" cxnId="{F71516FB-C410-4262-BFA1-285287A157DA}">
      <dgm:prSet/>
      <dgm:spPr/>
      <dgm:t>
        <a:bodyPr/>
        <a:lstStyle/>
        <a:p>
          <a:endParaRPr lang="es-CO" sz="1100" b="1"/>
        </a:p>
      </dgm:t>
    </dgm:pt>
    <dgm:pt modelId="{DB210709-2420-470A-9321-832753BD4789}" type="sibTrans" cxnId="{F71516FB-C410-4262-BFA1-285287A157DA}">
      <dgm:prSet/>
      <dgm:spPr/>
      <dgm:t>
        <a:bodyPr/>
        <a:lstStyle/>
        <a:p>
          <a:endParaRPr lang="es-CO" sz="1100" b="1"/>
        </a:p>
      </dgm:t>
    </dgm:pt>
    <dgm:pt modelId="{54EC8719-CDF5-4C8E-9AAA-0BEA1C32C6B3}">
      <dgm:prSet custT="1"/>
      <dgm:spPr/>
      <dgm:t>
        <a:bodyPr/>
        <a:lstStyle/>
        <a:p>
          <a:r>
            <a:rPr lang="es-CO" sz="1100" b="1"/>
            <a:t>Urgencia e Internación</a:t>
          </a:r>
        </a:p>
      </dgm:t>
    </dgm:pt>
    <dgm:pt modelId="{01C0CE21-EA25-483A-A9E3-02B9B11DC98F}" type="parTrans" cxnId="{BDF7634F-0960-4412-B685-73497CA8D6EA}">
      <dgm:prSet/>
      <dgm:spPr/>
      <dgm:t>
        <a:bodyPr/>
        <a:lstStyle/>
        <a:p>
          <a:endParaRPr lang="es-CO" sz="1100" b="1"/>
        </a:p>
      </dgm:t>
    </dgm:pt>
    <dgm:pt modelId="{CFE67440-A746-4580-913F-FCB3223B8593}" type="sibTrans" cxnId="{BDF7634F-0960-4412-B685-73497CA8D6EA}">
      <dgm:prSet/>
      <dgm:spPr/>
      <dgm:t>
        <a:bodyPr/>
        <a:lstStyle/>
        <a:p>
          <a:endParaRPr lang="es-CO" sz="1100" b="1"/>
        </a:p>
      </dgm:t>
    </dgm:pt>
    <dgm:pt modelId="{881C5279-46B5-4133-92D7-B3218A1BC34F}">
      <dgm:prSet custT="1"/>
      <dgm:spPr/>
      <dgm:t>
        <a:bodyPr/>
        <a:lstStyle/>
        <a:p>
          <a:r>
            <a:rPr lang="es-CO" sz="1100" b="1" dirty="0"/>
            <a:t> Apoyo Diagnostico y Terapéutico</a:t>
          </a:r>
        </a:p>
      </dgm:t>
    </dgm:pt>
    <dgm:pt modelId="{17B2A65D-9A12-4C37-AE5B-F9FB272E2D06}" type="parTrans" cxnId="{415E24CA-9382-4A45-A023-49E14D2895CB}">
      <dgm:prSet/>
      <dgm:spPr/>
      <dgm:t>
        <a:bodyPr/>
        <a:lstStyle/>
        <a:p>
          <a:endParaRPr lang="es-CO" sz="1100" b="1"/>
        </a:p>
      </dgm:t>
    </dgm:pt>
    <dgm:pt modelId="{07F9B266-30AE-4FD2-895D-27202D08D589}" type="sibTrans" cxnId="{415E24CA-9382-4A45-A023-49E14D2895CB}">
      <dgm:prSet/>
      <dgm:spPr/>
      <dgm:t>
        <a:bodyPr/>
        <a:lstStyle/>
        <a:p>
          <a:endParaRPr lang="es-CO" sz="1100" b="1"/>
        </a:p>
      </dgm:t>
    </dgm:pt>
    <dgm:pt modelId="{A77840D2-6058-45C8-81E4-E8A15B7B981D}">
      <dgm:prSet custT="1"/>
      <dgm:spPr/>
      <dgm:t>
        <a:bodyPr/>
        <a:lstStyle/>
        <a:p>
          <a:r>
            <a:rPr lang="es-CO" sz="1100" b="1"/>
            <a:t>Epidemiologia</a:t>
          </a:r>
        </a:p>
      </dgm:t>
    </dgm:pt>
    <dgm:pt modelId="{E2515B10-4A55-4C6C-9551-2C6D9E48FE60}" type="parTrans" cxnId="{2E7AC992-3DDC-40D0-AC4B-94D68AEF28E1}">
      <dgm:prSet/>
      <dgm:spPr/>
      <dgm:t>
        <a:bodyPr/>
        <a:lstStyle/>
        <a:p>
          <a:endParaRPr lang="es-CO" sz="1100" b="1"/>
        </a:p>
      </dgm:t>
    </dgm:pt>
    <dgm:pt modelId="{EB12CD40-D227-4905-9512-09BD5FC87567}" type="sibTrans" cxnId="{2E7AC992-3DDC-40D0-AC4B-94D68AEF28E1}">
      <dgm:prSet/>
      <dgm:spPr/>
      <dgm:t>
        <a:bodyPr/>
        <a:lstStyle/>
        <a:p>
          <a:endParaRPr lang="es-CO" sz="1100" b="1"/>
        </a:p>
      </dgm:t>
    </dgm:pt>
    <dgm:pt modelId="{F8997BFB-F7B9-438C-8288-910A6E57284D}">
      <dgm:prSet custT="1"/>
      <dgm:spPr/>
      <dgm:t>
        <a:bodyPr/>
        <a:lstStyle/>
        <a:p>
          <a:r>
            <a:rPr lang="es-CO" sz="1100" b="1"/>
            <a:t>Jefe Oficina </a:t>
          </a:r>
        </a:p>
        <a:p>
          <a:r>
            <a:rPr lang="es-CO" sz="1100" b="1"/>
            <a:t>Talento Humano</a:t>
          </a:r>
        </a:p>
      </dgm:t>
    </dgm:pt>
    <dgm:pt modelId="{85793C8B-DB05-413B-AAE9-CF1133CDFB2E}" type="parTrans" cxnId="{585D8F15-51EF-4E4A-84F1-7FEDAC53E931}">
      <dgm:prSet/>
      <dgm:spPr/>
      <dgm:t>
        <a:bodyPr/>
        <a:lstStyle/>
        <a:p>
          <a:endParaRPr lang="es-CO" sz="1100" b="1"/>
        </a:p>
      </dgm:t>
    </dgm:pt>
    <dgm:pt modelId="{81BAB475-2A9F-4CF7-B357-1EADB7037408}" type="sibTrans" cxnId="{585D8F15-51EF-4E4A-84F1-7FEDAC53E931}">
      <dgm:prSet/>
      <dgm:spPr/>
      <dgm:t>
        <a:bodyPr/>
        <a:lstStyle/>
        <a:p>
          <a:endParaRPr lang="es-CO" sz="1100" b="1"/>
        </a:p>
      </dgm:t>
    </dgm:pt>
    <dgm:pt modelId="{FBAD07D4-2515-48D3-9DCD-E3EC446FFC00}">
      <dgm:prSet custT="1"/>
      <dgm:spPr/>
      <dgm:t>
        <a:bodyPr/>
        <a:lstStyle/>
        <a:p>
          <a:r>
            <a:rPr lang="es-CO" sz="1100" b="1" dirty="0"/>
            <a:t>Jefe Recursos </a:t>
          </a:r>
        </a:p>
        <a:p>
          <a:r>
            <a:rPr lang="es-CO" sz="1100" b="1" dirty="0"/>
            <a:t>Finacieros</a:t>
          </a:r>
        </a:p>
      </dgm:t>
    </dgm:pt>
    <dgm:pt modelId="{7D43DB86-6F3C-49E9-A139-07817423BF89}" type="parTrans" cxnId="{2783F9E3-FED1-4D0B-940B-F3C30E4A2199}">
      <dgm:prSet/>
      <dgm:spPr/>
      <dgm:t>
        <a:bodyPr/>
        <a:lstStyle/>
        <a:p>
          <a:endParaRPr lang="es-CO" sz="1100" b="1"/>
        </a:p>
      </dgm:t>
    </dgm:pt>
    <dgm:pt modelId="{2678221F-E635-4DE5-A9EE-09ED661B1B1C}" type="sibTrans" cxnId="{2783F9E3-FED1-4D0B-940B-F3C30E4A2199}">
      <dgm:prSet/>
      <dgm:spPr/>
      <dgm:t>
        <a:bodyPr/>
        <a:lstStyle/>
        <a:p>
          <a:endParaRPr lang="es-CO" sz="1100" b="1"/>
        </a:p>
      </dgm:t>
    </dgm:pt>
    <dgm:pt modelId="{E1BEDDCA-0E1C-4D29-A5D7-12D33A7D0776}">
      <dgm:prSet custT="1"/>
      <dgm:spPr/>
      <dgm:t>
        <a:bodyPr/>
        <a:lstStyle/>
        <a:p>
          <a:r>
            <a:rPr lang="es-CO" sz="1100" b="1" dirty="0"/>
            <a:t>Contabilidad</a:t>
          </a:r>
        </a:p>
      </dgm:t>
    </dgm:pt>
    <dgm:pt modelId="{AA3F7D6D-4FB8-4ADD-9552-F2C801EE59AF}" type="parTrans" cxnId="{0E305F6A-3F74-4D9B-8DFC-453599A2DA46}">
      <dgm:prSet/>
      <dgm:spPr/>
      <dgm:t>
        <a:bodyPr/>
        <a:lstStyle/>
        <a:p>
          <a:endParaRPr lang="es-CO" sz="1100" b="1"/>
        </a:p>
      </dgm:t>
    </dgm:pt>
    <dgm:pt modelId="{E1794024-65A9-49A9-B77E-39AF75BD2C8B}" type="sibTrans" cxnId="{0E305F6A-3F74-4D9B-8DFC-453599A2DA46}">
      <dgm:prSet/>
      <dgm:spPr/>
      <dgm:t>
        <a:bodyPr/>
        <a:lstStyle/>
        <a:p>
          <a:endParaRPr lang="es-CO" sz="1100" b="1"/>
        </a:p>
      </dgm:t>
    </dgm:pt>
    <dgm:pt modelId="{46AFCDBD-2091-451A-B900-FA95D928ED3A}">
      <dgm:prSet custT="1"/>
      <dgm:spPr/>
      <dgm:t>
        <a:bodyPr/>
        <a:lstStyle/>
        <a:p>
          <a:r>
            <a:rPr lang="es-CO" sz="1100" b="1" dirty="0"/>
            <a:t>Tesorería</a:t>
          </a:r>
        </a:p>
      </dgm:t>
    </dgm:pt>
    <dgm:pt modelId="{A5398785-DE01-4841-8C38-A09CB76D56EB}" type="parTrans" cxnId="{74F1EFFF-D78F-4682-9C16-9FFC5E5E3A23}">
      <dgm:prSet/>
      <dgm:spPr/>
      <dgm:t>
        <a:bodyPr/>
        <a:lstStyle/>
        <a:p>
          <a:endParaRPr lang="es-CO" sz="1100" b="1"/>
        </a:p>
      </dgm:t>
    </dgm:pt>
    <dgm:pt modelId="{3AB42B54-E259-4475-9DFF-C2C9A5F7DD64}" type="sibTrans" cxnId="{74F1EFFF-D78F-4682-9C16-9FFC5E5E3A23}">
      <dgm:prSet/>
      <dgm:spPr/>
      <dgm:t>
        <a:bodyPr/>
        <a:lstStyle/>
        <a:p>
          <a:endParaRPr lang="es-CO" sz="1100" b="1"/>
        </a:p>
      </dgm:t>
    </dgm:pt>
    <dgm:pt modelId="{77F8FD00-5DC1-4A3A-9C90-16F3CBD6A376}" type="asst">
      <dgm:prSet custT="1"/>
      <dgm:spPr/>
      <dgm:t>
        <a:bodyPr/>
        <a:lstStyle/>
        <a:p>
          <a:r>
            <a:rPr lang="es-CO" sz="1200" b="1" dirty="0"/>
            <a:t>Oficina Asesora Planeación y Calidad</a:t>
          </a:r>
        </a:p>
      </dgm:t>
    </dgm:pt>
    <dgm:pt modelId="{0C7249EB-E252-43A8-BCE7-CBC70BC63F55}" type="sibTrans" cxnId="{190F6016-12C3-4B6E-861E-CBFD65E35E63}">
      <dgm:prSet/>
      <dgm:spPr/>
      <dgm:t>
        <a:bodyPr/>
        <a:lstStyle/>
        <a:p>
          <a:endParaRPr lang="es-CO" sz="1100" b="1"/>
        </a:p>
      </dgm:t>
    </dgm:pt>
    <dgm:pt modelId="{1F8E0A1C-932A-4F45-A955-E2F5490B1E98}" type="parTrans" cxnId="{190F6016-12C3-4B6E-861E-CBFD65E35E63}">
      <dgm:prSet/>
      <dgm:spPr/>
      <dgm:t>
        <a:bodyPr/>
        <a:lstStyle/>
        <a:p>
          <a:endParaRPr lang="es-CO" sz="1100"/>
        </a:p>
      </dgm:t>
    </dgm:pt>
    <dgm:pt modelId="{D9D59816-D732-4306-B53A-4994E03F7021}">
      <dgm:prSet custT="1"/>
      <dgm:spPr/>
      <dgm:t>
        <a:bodyPr/>
        <a:lstStyle/>
        <a:p>
          <a:r>
            <a:rPr lang="es-CO" sz="1100" b="1" dirty="0"/>
            <a:t>Cartera</a:t>
          </a:r>
        </a:p>
      </dgm:t>
    </dgm:pt>
    <dgm:pt modelId="{D4AC06D4-9DDD-47F4-B483-40ECC68233C8}" type="parTrans" cxnId="{EA8B179D-D0B9-478A-8BB3-F635594F288C}">
      <dgm:prSet/>
      <dgm:spPr/>
      <dgm:t>
        <a:bodyPr/>
        <a:lstStyle/>
        <a:p>
          <a:endParaRPr lang="es-CO" sz="1100"/>
        </a:p>
      </dgm:t>
    </dgm:pt>
    <dgm:pt modelId="{146AF7E0-64F1-4B7F-8CE2-C110C628035C}" type="sibTrans" cxnId="{EA8B179D-D0B9-478A-8BB3-F635594F288C}">
      <dgm:prSet/>
      <dgm:spPr/>
      <dgm:t>
        <a:bodyPr/>
        <a:lstStyle/>
        <a:p>
          <a:endParaRPr lang="es-CO" sz="1100"/>
        </a:p>
      </dgm:t>
    </dgm:pt>
    <dgm:pt modelId="{FCB6F57D-B69F-431D-B658-2E995D5A3BD9}">
      <dgm:prSet custT="1"/>
      <dgm:spPr/>
      <dgm:t>
        <a:bodyPr spcFirstLastPara="0" vert="horz" wrap="square" lIns="6985" tIns="6985" rIns="6985" bIns="6985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 dirty="0">
              <a:latin typeface="+mn-lt"/>
              <a:ea typeface="+mn-ea"/>
              <a:cs typeface="+mn-cs"/>
            </a:rPr>
            <a:t>Servicio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 dirty="0">
              <a:latin typeface="+mn-lt"/>
              <a:ea typeface="+mn-ea"/>
              <a:cs typeface="+mn-cs"/>
            </a:rPr>
            <a:t>Docencia</a:t>
          </a:r>
          <a:endParaRPr lang="es-CO" sz="1100" b="1" kern="1200" dirty="0">
            <a:latin typeface="Calibri" panose="020F0502020204030204"/>
            <a:ea typeface="+mn-ea"/>
            <a:cs typeface="+mn-cs"/>
          </a:endParaRPr>
        </a:p>
      </dgm:t>
    </dgm:pt>
    <dgm:pt modelId="{8EDFC624-EFF5-4110-A8DE-A756DC681BF0}" type="parTrans" cxnId="{A9F38E2E-F416-4B70-B219-5E21A2B88401}">
      <dgm:prSet/>
      <dgm:spPr/>
      <dgm:t>
        <a:bodyPr/>
        <a:lstStyle/>
        <a:p>
          <a:endParaRPr lang="es-CO" sz="1100"/>
        </a:p>
      </dgm:t>
    </dgm:pt>
    <dgm:pt modelId="{58CCA99B-01F1-486C-9E2D-ABDB8827C489}" type="sibTrans" cxnId="{A9F38E2E-F416-4B70-B219-5E21A2B88401}">
      <dgm:prSet/>
      <dgm:spPr/>
      <dgm:t>
        <a:bodyPr/>
        <a:lstStyle/>
        <a:p>
          <a:endParaRPr lang="es-CO" sz="1100"/>
        </a:p>
      </dgm:t>
    </dgm:pt>
    <dgm:pt modelId="{3C43B2A4-01D4-4B17-9986-60DDE23AADF4}">
      <dgm:prSet custT="1"/>
      <dgm:spPr/>
      <dgm:t>
        <a:bodyPr/>
        <a:lstStyle/>
        <a:p>
          <a:r>
            <a:rPr lang="es-CO" sz="1100" b="1" dirty="0"/>
            <a:t> Facturación</a:t>
          </a:r>
        </a:p>
      </dgm:t>
    </dgm:pt>
    <dgm:pt modelId="{CEA9825D-3F26-4E1A-A2C1-268D67A34594}" type="parTrans" cxnId="{62593404-15F3-4E3D-827B-85DF5765BAEE}">
      <dgm:prSet/>
      <dgm:spPr/>
      <dgm:t>
        <a:bodyPr/>
        <a:lstStyle/>
        <a:p>
          <a:endParaRPr lang="es-CO" sz="1100"/>
        </a:p>
      </dgm:t>
    </dgm:pt>
    <dgm:pt modelId="{905FBB1B-F6B3-4A19-AE98-65DA4A87CB9B}" type="sibTrans" cxnId="{62593404-15F3-4E3D-827B-85DF5765BAEE}">
      <dgm:prSet/>
      <dgm:spPr/>
      <dgm:t>
        <a:bodyPr/>
        <a:lstStyle/>
        <a:p>
          <a:endParaRPr lang="es-CO" sz="1100"/>
        </a:p>
      </dgm:t>
    </dgm:pt>
    <dgm:pt modelId="{DD2971AD-1C6E-45B7-87CE-65B8E13C5C7E}">
      <dgm:prSet custT="1"/>
      <dgm:spPr/>
      <dgm:t>
        <a:bodyPr/>
        <a:lstStyle/>
        <a:p>
          <a:r>
            <a:rPr lang="es-CO" sz="1100" b="1" dirty="0"/>
            <a:t>Jefe Oficina Gestión de las Tecnologías</a:t>
          </a:r>
        </a:p>
      </dgm:t>
    </dgm:pt>
    <dgm:pt modelId="{4B81465E-F946-4F6E-A72F-F14B8F1F880B}" type="parTrans" cxnId="{3A8210AA-82FE-4ADB-BE51-C3B48FFF4908}">
      <dgm:prSet/>
      <dgm:spPr/>
      <dgm:t>
        <a:bodyPr/>
        <a:lstStyle/>
        <a:p>
          <a:endParaRPr lang="es-CO" sz="1100"/>
        </a:p>
      </dgm:t>
    </dgm:pt>
    <dgm:pt modelId="{08F67CDF-DBE1-4B4D-A888-1E818BD7620A}" type="sibTrans" cxnId="{3A8210AA-82FE-4ADB-BE51-C3B48FFF4908}">
      <dgm:prSet/>
      <dgm:spPr/>
      <dgm:t>
        <a:bodyPr/>
        <a:lstStyle/>
        <a:p>
          <a:endParaRPr lang="es-CO" sz="1100"/>
        </a:p>
      </dgm:t>
    </dgm:pt>
    <dgm:pt modelId="{DA56B7B2-2D35-423D-A591-94224240C7BF}" type="asst">
      <dgm:prSet custT="1"/>
      <dgm:spPr/>
      <dgm:t>
        <a:bodyPr spcFirstLastPara="0" vert="horz" wrap="square" lIns="5080" tIns="5080" rIns="5080" bIns="5080" numCol="1" spcCol="1270" anchor="ctr" anchorCtr="0"/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>
              <a:latin typeface="Calibri"/>
              <a:ea typeface="+mn-ea"/>
              <a:cs typeface="+mn-cs"/>
            </a:rPr>
            <a:t>Jefe Oficina Control Interno</a:t>
          </a:r>
        </a:p>
      </dgm:t>
    </dgm:pt>
    <dgm:pt modelId="{D3D0C0F7-5509-466F-9255-EB1962FF9258}" type="sibTrans" cxnId="{8037B690-030A-471B-BA02-030FAAD045C7}">
      <dgm:prSet/>
      <dgm:spPr/>
      <dgm:t>
        <a:bodyPr/>
        <a:lstStyle/>
        <a:p>
          <a:endParaRPr lang="es-CO" sz="1100" b="1"/>
        </a:p>
      </dgm:t>
    </dgm:pt>
    <dgm:pt modelId="{01D6BB8D-1FC3-4390-8D7A-D13589EDC738}" type="parTrans" cxnId="{8037B690-030A-471B-BA02-030FAAD045C7}">
      <dgm:prSet/>
      <dgm:spPr/>
      <dgm:t>
        <a:bodyPr/>
        <a:lstStyle/>
        <a:p>
          <a:endParaRPr lang="es-CO" sz="1100" b="1"/>
        </a:p>
      </dgm:t>
    </dgm:pt>
    <dgm:pt modelId="{C7F19DF7-25DF-48EA-9829-2BD711664D77}" type="pres">
      <dgm:prSet presAssocID="{D33104CF-D0B8-443A-BC09-09652B827FF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1CE6434-C6AF-45CB-93FB-BCB812CA8273}" type="pres">
      <dgm:prSet presAssocID="{593A2517-9929-473E-96D6-079B73D0A6CD}" presName="hierRoot1" presStyleCnt="0">
        <dgm:presLayoutVars>
          <dgm:hierBranch val="init"/>
        </dgm:presLayoutVars>
      </dgm:prSet>
      <dgm:spPr/>
    </dgm:pt>
    <dgm:pt modelId="{182EA530-BEBC-4FD7-AFD2-CBF165F597CC}" type="pres">
      <dgm:prSet presAssocID="{593A2517-9929-473E-96D6-079B73D0A6CD}" presName="rootComposite1" presStyleCnt="0"/>
      <dgm:spPr/>
    </dgm:pt>
    <dgm:pt modelId="{94633A43-1C3C-48F1-9356-E7465B812CE0}" type="pres">
      <dgm:prSet presAssocID="{593A2517-9929-473E-96D6-079B73D0A6CD}" presName="rootText1" presStyleLbl="node0" presStyleIdx="0" presStyleCnt="2" custScaleX="136663" custScaleY="93925" custLinFactY="-43921" custLinFactNeighborX="-22812" custLinFactNeighborY="-100000">
        <dgm:presLayoutVars>
          <dgm:chPref val="3"/>
        </dgm:presLayoutVars>
      </dgm:prSet>
      <dgm:spPr/>
    </dgm:pt>
    <dgm:pt modelId="{5CFAC03A-B086-4FE7-9BB7-DF289DF6D349}" type="pres">
      <dgm:prSet presAssocID="{593A2517-9929-473E-96D6-079B73D0A6CD}" presName="rootConnector1" presStyleLbl="node1" presStyleIdx="0" presStyleCnt="0"/>
      <dgm:spPr/>
    </dgm:pt>
    <dgm:pt modelId="{1CE18178-ECE6-4DCF-A69C-F448612C5259}" type="pres">
      <dgm:prSet presAssocID="{593A2517-9929-473E-96D6-079B73D0A6CD}" presName="hierChild2" presStyleCnt="0"/>
      <dgm:spPr/>
    </dgm:pt>
    <dgm:pt modelId="{28DD8E4D-0C6D-41BB-B37D-FCD76C146106}" type="pres">
      <dgm:prSet presAssocID="{EAA18242-E8DE-4AAC-9372-2E7AD94936AE}" presName="Name37" presStyleLbl="parChTrans1D2" presStyleIdx="0" presStyleCnt="6"/>
      <dgm:spPr/>
    </dgm:pt>
    <dgm:pt modelId="{58C3B1F6-3FAB-4962-B912-1F6B3EE6C88B}" type="pres">
      <dgm:prSet presAssocID="{BAC8DBB6-339A-43E7-9AD3-765B46CD664D}" presName="hierRoot2" presStyleCnt="0">
        <dgm:presLayoutVars>
          <dgm:hierBranch/>
        </dgm:presLayoutVars>
      </dgm:prSet>
      <dgm:spPr/>
    </dgm:pt>
    <dgm:pt modelId="{1CB65F77-A53B-47A4-9AFE-D73555E243FE}" type="pres">
      <dgm:prSet presAssocID="{BAC8DBB6-339A-43E7-9AD3-765B46CD664D}" presName="rootComposite" presStyleCnt="0"/>
      <dgm:spPr/>
    </dgm:pt>
    <dgm:pt modelId="{7B3E8DCC-0D61-4FFC-BE8B-28E2CFC4F79D}" type="pres">
      <dgm:prSet presAssocID="{BAC8DBB6-339A-43E7-9AD3-765B46CD664D}" presName="rootText" presStyleLbl="node2" presStyleIdx="0" presStyleCnt="2" custScaleX="257767" custScaleY="87750" custLinFactNeighborX="-415" custLinFactNeighborY="-27561">
        <dgm:presLayoutVars>
          <dgm:chPref val="3"/>
        </dgm:presLayoutVars>
      </dgm:prSet>
      <dgm:spPr/>
    </dgm:pt>
    <dgm:pt modelId="{8F1CF5C6-3892-4C41-ACCB-D9D5DC136D83}" type="pres">
      <dgm:prSet presAssocID="{BAC8DBB6-339A-43E7-9AD3-765B46CD664D}" presName="rootConnector" presStyleLbl="node2" presStyleIdx="0" presStyleCnt="2"/>
      <dgm:spPr/>
    </dgm:pt>
    <dgm:pt modelId="{F80073A9-02F9-4D77-BDD6-B58EE5929F0A}" type="pres">
      <dgm:prSet presAssocID="{BAC8DBB6-339A-43E7-9AD3-765B46CD664D}" presName="hierChild4" presStyleCnt="0"/>
      <dgm:spPr/>
    </dgm:pt>
    <dgm:pt modelId="{860B58B3-BBC2-489B-BD0A-CBD18E20CDFA}" type="pres">
      <dgm:prSet presAssocID="{E3609513-1EE4-4A94-8D96-47EE39985B32}" presName="Name35" presStyleLbl="parChTrans1D3" presStyleIdx="0" presStyleCnt="6"/>
      <dgm:spPr/>
    </dgm:pt>
    <dgm:pt modelId="{B4321363-709B-46DE-BEC1-CCFF6712917C}" type="pres">
      <dgm:prSet presAssocID="{F4D8DFD1-DF5C-4659-9588-9FA0FD9DB7A2}" presName="hierRoot2" presStyleCnt="0">
        <dgm:presLayoutVars>
          <dgm:hierBranch val="init"/>
        </dgm:presLayoutVars>
      </dgm:prSet>
      <dgm:spPr/>
    </dgm:pt>
    <dgm:pt modelId="{F80DFDD6-4575-4530-AFD4-1841A31D1090}" type="pres">
      <dgm:prSet presAssocID="{F4D8DFD1-DF5C-4659-9588-9FA0FD9DB7A2}" presName="rootComposite" presStyleCnt="0"/>
      <dgm:spPr/>
    </dgm:pt>
    <dgm:pt modelId="{1F4D09F7-B35B-43C7-A277-7CCE8EE0CAD7}" type="pres">
      <dgm:prSet presAssocID="{F4D8DFD1-DF5C-4659-9588-9FA0FD9DB7A2}" presName="rootText" presStyleLbl="node3" presStyleIdx="0" presStyleCnt="6" custScaleX="90535" custScaleY="90140">
        <dgm:presLayoutVars>
          <dgm:chPref val="3"/>
        </dgm:presLayoutVars>
      </dgm:prSet>
      <dgm:spPr/>
    </dgm:pt>
    <dgm:pt modelId="{C3952B42-6707-41A8-BC11-A64CCDA909B5}" type="pres">
      <dgm:prSet presAssocID="{F4D8DFD1-DF5C-4659-9588-9FA0FD9DB7A2}" presName="rootConnector" presStyleLbl="node3" presStyleIdx="0" presStyleCnt="6"/>
      <dgm:spPr/>
    </dgm:pt>
    <dgm:pt modelId="{DD98ADCC-6E28-4D95-B0F1-6BCAFE3C1464}" type="pres">
      <dgm:prSet presAssocID="{F4D8DFD1-DF5C-4659-9588-9FA0FD9DB7A2}" presName="hierChild4" presStyleCnt="0"/>
      <dgm:spPr/>
    </dgm:pt>
    <dgm:pt modelId="{800692A0-CD04-4BC7-AA76-F3832A623AB0}" type="pres">
      <dgm:prSet presAssocID="{A3B1D305-ED89-48A8-93B6-8FACDFBF1E6C}" presName="Name37" presStyleLbl="parChTrans1D4" presStyleIdx="0" presStyleCnt="12"/>
      <dgm:spPr/>
    </dgm:pt>
    <dgm:pt modelId="{BB103016-75C9-4A76-960B-7EBF59E91C6D}" type="pres">
      <dgm:prSet presAssocID="{A69EE46E-55DB-41F8-8D1D-B6469E8332B8}" presName="hierRoot2" presStyleCnt="0">
        <dgm:presLayoutVars>
          <dgm:hierBranch val="init"/>
        </dgm:presLayoutVars>
      </dgm:prSet>
      <dgm:spPr/>
    </dgm:pt>
    <dgm:pt modelId="{1E67F359-66B5-4F84-A2DE-7286C38E3392}" type="pres">
      <dgm:prSet presAssocID="{A69EE46E-55DB-41F8-8D1D-B6469E8332B8}" presName="rootComposite" presStyleCnt="0"/>
      <dgm:spPr/>
    </dgm:pt>
    <dgm:pt modelId="{8F75B8E5-68E9-420A-A5DC-14233C063EBF}" type="pres">
      <dgm:prSet presAssocID="{A69EE46E-55DB-41F8-8D1D-B6469E8332B8}" presName="rootText" presStyleLbl="node4" presStyleIdx="0" presStyleCnt="12" custScaleX="132006" custScaleY="110851" custLinFactNeighborX="-6642" custLinFactNeighborY="2214">
        <dgm:presLayoutVars>
          <dgm:chPref val="3"/>
        </dgm:presLayoutVars>
      </dgm:prSet>
      <dgm:spPr/>
    </dgm:pt>
    <dgm:pt modelId="{BD9BED96-7560-4ECC-8D10-A4CE1FDEC1BF}" type="pres">
      <dgm:prSet presAssocID="{A69EE46E-55DB-41F8-8D1D-B6469E8332B8}" presName="rootConnector" presStyleLbl="node4" presStyleIdx="0" presStyleCnt="12"/>
      <dgm:spPr/>
    </dgm:pt>
    <dgm:pt modelId="{05D81A25-9409-4673-967A-59F171F177C3}" type="pres">
      <dgm:prSet presAssocID="{A69EE46E-55DB-41F8-8D1D-B6469E8332B8}" presName="hierChild4" presStyleCnt="0"/>
      <dgm:spPr/>
    </dgm:pt>
    <dgm:pt modelId="{D3FFA06C-5E6B-4770-AE9E-06A74598FE59}" type="pres">
      <dgm:prSet presAssocID="{A69EE46E-55DB-41F8-8D1D-B6469E8332B8}" presName="hierChild5" presStyleCnt="0"/>
      <dgm:spPr/>
    </dgm:pt>
    <dgm:pt modelId="{0D34DBF3-DD72-4D35-B7FF-79325E1403AB}" type="pres">
      <dgm:prSet presAssocID="{F4D8DFD1-DF5C-4659-9588-9FA0FD9DB7A2}" presName="hierChild5" presStyleCnt="0"/>
      <dgm:spPr/>
    </dgm:pt>
    <dgm:pt modelId="{03CE587B-119C-4DB9-83DD-D264B6ED56D1}" type="pres">
      <dgm:prSet presAssocID="{265160C2-CDBE-4152-A827-9994AB35FD21}" presName="Name35" presStyleLbl="parChTrans1D3" presStyleIdx="1" presStyleCnt="6"/>
      <dgm:spPr/>
    </dgm:pt>
    <dgm:pt modelId="{64999DC6-1625-4CDF-A739-669B35EFB79C}" type="pres">
      <dgm:prSet presAssocID="{498326FB-57A5-4503-8F4B-C8185AD9C986}" presName="hierRoot2" presStyleCnt="0">
        <dgm:presLayoutVars>
          <dgm:hierBranch val="init"/>
        </dgm:presLayoutVars>
      </dgm:prSet>
      <dgm:spPr/>
    </dgm:pt>
    <dgm:pt modelId="{9BE23487-36F4-44EE-BDE5-2F9F481A1EF5}" type="pres">
      <dgm:prSet presAssocID="{498326FB-57A5-4503-8F4B-C8185AD9C986}" presName="rootComposite" presStyleCnt="0"/>
      <dgm:spPr/>
    </dgm:pt>
    <dgm:pt modelId="{36991F56-4792-4C3F-B5B1-B303FD32DE9E}" type="pres">
      <dgm:prSet presAssocID="{498326FB-57A5-4503-8F4B-C8185AD9C986}" presName="rootText" presStyleLbl="node3" presStyleIdx="1" presStyleCnt="6" custScaleX="142665" custScaleY="87371">
        <dgm:presLayoutVars>
          <dgm:chPref val="3"/>
        </dgm:presLayoutVars>
      </dgm:prSet>
      <dgm:spPr/>
    </dgm:pt>
    <dgm:pt modelId="{5A055AAF-B23A-4F6E-953B-7979A690BFB8}" type="pres">
      <dgm:prSet presAssocID="{498326FB-57A5-4503-8F4B-C8185AD9C986}" presName="rootConnector" presStyleLbl="node3" presStyleIdx="1" presStyleCnt="6"/>
      <dgm:spPr/>
    </dgm:pt>
    <dgm:pt modelId="{900EC644-628D-4413-92E2-437DCD53102C}" type="pres">
      <dgm:prSet presAssocID="{498326FB-57A5-4503-8F4B-C8185AD9C986}" presName="hierChild4" presStyleCnt="0"/>
      <dgm:spPr/>
    </dgm:pt>
    <dgm:pt modelId="{C0680369-A82F-46BE-B708-38F911ECB9B5}" type="pres">
      <dgm:prSet presAssocID="{56AB8B57-9178-4A8F-95E9-2F651EAF93A9}" presName="Name37" presStyleLbl="parChTrans1D4" presStyleIdx="1" presStyleCnt="12"/>
      <dgm:spPr/>
    </dgm:pt>
    <dgm:pt modelId="{F3DC37D5-2CDE-4F02-8E00-FD3844BDD81B}" type="pres">
      <dgm:prSet presAssocID="{E0F973E2-04DF-4DCD-8225-C1A3BCA68937}" presName="hierRoot2" presStyleCnt="0">
        <dgm:presLayoutVars>
          <dgm:hierBranch val="init"/>
        </dgm:presLayoutVars>
      </dgm:prSet>
      <dgm:spPr/>
    </dgm:pt>
    <dgm:pt modelId="{B77BC50A-7B63-42FC-8676-CDC447567559}" type="pres">
      <dgm:prSet presAssocID="{E0F973E2-04DF-4DCD-8225-C1A3BCA68937}" presName="rootComposite" presStyleCnt="0"/>
      <dgm:spPr/>
    </dgm:pt>
    <dgm:pt modelId="{C38FCC8B-A8AF-4C95-8B8D-CD417540B8BF}" type="pres">
      <dgm:prSet presAssocID="{E0F973E2-04DF-4DCD-8225-C1A3BCA68937}" presName="rootText" presStyleLbl="node4" presStyleIdx="1" presStyleCnt="12" custScaleX="132326" custScaleY="102423" custLinFactNeighborX="-7749" custLinFactNeighborY="2214">
        <dgm:presLayoutVars>
          <dgm:chPref val="3"/>
        </dgm:presLayoutVars>
      </dgm:prSet>
      <dgm:spPr/>
    </dgm:pt>
    <dgm:pt modelId="{A716F72F-C902-463E-8F4A-BAC0135AD6B0}" type="pres">
      <dgm:prSet presAssocID="{E0F973E2-04DF-4DCD-8225-C1A3BCA68937}" presName="rootConnector" presStyleLbl="node4" presStyleIdx="1" presStyleCnt="12"/>
      <dgm:spPr/>
    </dgm:pt>
    <dgm:pt modelId="{D5D1FBF5-20D6-4D92-88A1-09CF8135F04E}" type="pres">
      <dgm:prSet presAssocID="{E0F973E2-04DF-4DCD-8225-C1A3BCA68937}" presName="hierChild4" presStyleCnt="0"/>
      <dgm:spPr/>
    </dgm:pt>
    <dgm:pt modelId="{48C8BCD7-9D28-4C1A-8E53-A1660E7EBC69}" type="pres">
      <dgm:prSet presAssocID="{E0F973E2-04DF-4DCD-8225-C1A3BCA68937}" presName="hierChild5" presStyleCnt="0"/>
      <dgm:spPr/>
    </dgm:pt>
    <dgm:pt modelId="{E22A2F8D-09AF-49CB-9073-81097D7A7FA0}" type="pres">
      <dgm:prSet presAssocID="{01C0CE21-EA25-483A-A9E3-02B9B11DC98F}" presName="Name37" presStyleLbl="parChTrans1D4" presStyleIdx="2" presStyleCnt="12"/>
      <dgm:spPr/>
    </dgm:pt>
    <dgm:pt modelId="{0F4C2D8B-8895-43C0-8723-E19B0CDFF6C8}" type="pres">
      <dgm:prSet presAssocID="{54EC8719-CDF5-4C8E-9AAA-0BEA1C32C6B3}" presName="hierRoot2" presStyleCnt="0">
        <dgm:presLayoutVars>
          <dgm:hierBranch val="init"/>
        </dgm:presLayoutVars>
      </dgm:prSet>
      <dgm:spPr/>
    </dgm:pt>
    <dgm:pt modelId="{79109B09-677C-4D4E-A1EE-EC4B1120B458}" type="pres">
      <dgm:prSet presAssocID="{54EC8719-CDF5-4C8E-9AAA-0BEA1C32C6B3}" presName="rootComposite" presStyleCnt="0"/>
      <dgm:spPr/>
    </dgm:pt>
    <dgm:pt modelId="{EBE0684D-7839-462C-BB9F-2268AFD5DB34}" type="pres">
      <dgm:prSet presAssocID="{54EC8719-CDF5-4C8E-9AAA-0BEA1C32C6B3}" presName="rootText" presStyleLbl="node4" presStyleIdx="2" presStyleCnt="12" custScaleX="137005" custScaleY="102423" custLinFactNeighborX="-6642">
        <dgm:presLayoutVars>
          <dgm:chPref val="3"/>
        </dgm:presLayoutVars>
      </dgm:prSet>
      <dgm:spPr/>
    </dgm:pt>
    <dgm:pt modelId="{B2D96395-4A26-410E-BEBA-BCAD50DA5326}" type="pres">
      <dgm:prSet presAssocID="{54EC8719-CDF5-4C8E-9AAA-0BEA1C32C6B3}" presName="rootConnector" presStyleLbl="node4" presStyleIdx="2" presStyleCnt="12"/>
      <dgm:spPr/>
    </dgm:pt>
    <dgm:pt modelId="{114B2088-F098-483D-BB9D-ACE91654E904}" type="pres">
      <dgm:prSet presAssocID="{54EC8719-CDF5-4C8E-9AAA-0BEA1C32C6B3}" presName="hierChild4" presStyleCnt="0"/>
      <dgm:spPr/>
    </dgm:pt>
    <dgm:pt modelId="{166FED31-5CCE-4E39-A3BD-D61466465906}" type="pres">
      <dgm:prSet presAssocID="{54EC8719-CDF5-4C8E-9AAA-0BEA1C32C6B3}" presName="hierChild5" presStyleCnt="0"/>
      <dgm:spPr/>
    </dgm:pt>
    <dgm:pt modelId="{B5FFC63B-94B5-4FD4-A572-20270E0F42BD}" type="pres">
      <dgm:prSet presAssocID="{17B2A65D-9A12-4C37-AE5B-F9FB272E2D06}" presName="Name37" presStyleLbl="parChTrans1D4" presStyleIdx="3" presStyleCnt="12"/>
      <dgm:spPr/>
    </dgm:pt>
    <dgm:pt modelId="{1E03864B-6489-47F2-99DE-29E08E32FBD9}" type="pres">
      <dgm:prSet presAssocID="{881C5279-46B5-4133-92D7-B3218A1BC34F}" presName="hierRoot2" presStyleCnt="0">
        <dgm:presLayoutVars>
          <dgm:hierBranch val="init"/>
        </dgm:presLayoutVars>
      </dgm:prSet>
      <dgm:spPr/>
    </dgm:pt>
    <dgm:pt modelId="{FE2B885F-1DC5-48F3-8D57-9BF2384E1AF1}" type="pres">
      <dgm:prSet presAssocID="{881C5279-46B5-4133-92D7-B3218A1BC34F}" presName="rootComposite" presStyleCnt="0"/>
      <dgm:spPr/>
    </dgm:pt>
    <dgm:pt modelId="{80525F57-7D59-4D39-8A63-040B4754257F}" type="pres">
      <dgm:prSet presAssocID="{881C5279-46B5-4133-92D7-B3218A1BC34F}" presName="rootText" presStyleLbl="node4" presStyleIdx="3" presStyleCnt="12" custScaleX="135141" custScaleY="102423" custLinFactNeighborX="-6642" custLinFactNeighborY="-2214">
        <dgm:presLayoutVars>
          <dgm:chPref val="3"/>
        </dgm:presLayoutVars>
      </dgm:prSet>
      <dgm:spPr/>
    </dgm:pt>
    <dgm:pt modelId="{31ECA8C6-0422-4E0F-B38F-F25A561C0A17}" type="pres">
      <dgm:prSet presAssocID="{881C5279-46B5-4133-92D7-B3218A1BC34F}" presName="rootConnector" presStyleLbl="node4" presStyleIdx="3" presStyleCnt="12"/>
      <dgm:spPr/>
    </dgm:pt>
    <dgm:pt modelId="{4C6B27A9-0401-483F-93F8-AA0EB7465E4E}" type="pres">
      <dgm:prSet presAssocID="{881C5279-46B5-4133-92D7-B3218A1BC34F}" presName="hierChild4" presStyleCnt="0"/>
      <dgm:spPr/>
    </dgm:pt>
    <dgm:pt modelId="{477E61E5-7825-4285-AC9B-44C6F18A1810}" type="pres">
      <dgm:prSet presAssocID="{881C5279-46B5-4133-92D7-B3218A1BC34F}" presName="hierChild5" presStyleCnt="0"/>
      <dgm:spPr/>
    </dgm:pt>
    <dgm:pt modelId="{4F5EBDA4-4D13-428C-8E1F-2BF11538066E}" type="pres">
      <dgm:prSet presAssocID="{498326FB-57A5-4503-8F4B-C8185AD9C986}" presName="hierChild5" presStyleCnt="0"/>
      <dgm:spPr/>
    </dgm:pt>
    <dgm:pt modelId="{7D08EE58-58CE-4BB9-A645-B0D68C96FA44}" type="pres">
      <dgm:prSet presAssocID="{48E899F3-39DC-44C4-B1F1-189F48091357}" presName="Name35" presStyleLbl="parChTrans1D3" presStyleIdx="2" presStyleCnt="6"/>
      <dgm:spPr/>
    </dgm:pt>
    <dgm:pt modelId="{2DF12E5E-6CDD-4FE2-994A-1CBA1B496DB1}" type="pres">
      <dgm:prSet presAssocID="{D4A9BF4F-B90D-421A-99D0-A8B024298A26}" presName="hierRoot2" presStyleCnt="0">
        <dgm:presLayoutVars>
          <dgm:hierBranch val="init"/>
        </dgm:presLayoutVars>
      </dgm:prSet>
      <dgm:spPr/>
    </dgm:pt>
    <dgm:pt modelId="{1B09019E-1209-4252-922E-0F5B68A4D1F6}" type="pres">
      <dgm:prSet presAssocID="{D4A9BF4F-B90D-421A-99D0-A8B024298A26}" presName="rootComposite" presStyleCnt="0"/>
      <dgm:spPr/>
    </dgm:pt>
    <dgm:pt modelId="{A59D18CB-A590-4165-87C1-DE404767E32C}" type="pres">
      <dgm:prSet presAssocID="{D4A9BF4F-B90D-421A-99D0-A8B024298A26}" presName="rootText" presStyleLbl="node3" presStyleIdx="2" presStyleCnt="6" custScaleX="117574" custScaleY="85655">
        <dgm:presLayoutVars>
          <dgm:chPref val="3"/>
        </dgm:presLayoutVars>
      </dgm:prSet>
      <dgm:spPr/>
    </dgm:pt>
    <dgm:pt modelId="{23B39F71-2EAD-4234-B4EA-CB7ACDCF7005}" type="pres">
      <dgm:prSet presAssocID="{D4A9BF4F-B90D-421A-99D0-A8B024298A26}" presName="rootConnector" presStyleLbl="node3" presStyleIdx="2" presStyleCnt="6"/>
      <dgm:spPr/>
    </dgm:pt>
    <dgm:pt modelId="{BAB8E11A-339B-4FC6-AA43-3393F79F2E4B}" type="pres">
      <dgm:prSet presAssocID="{D4A9BF4F-B90D-421A-99D0-A8B024298A26}" presName="hierChild4" presStyleCnt="0"/>
      <dgm:spPr/>
    </dgm:pt>
    <dgm:pt modelId="{6AA7334F-5D11-47FC-A389-D8E81C747DB3}" type="pres">
      <dgm:prSet presAssocID="{E2515B10-4A55-4C6C-9551-2C6D9E48FE60}" presName="Name37" presStyleLbl="parChTrans1D4" presStyleIdx="4" presStyleCnt="12"/>
      <dgm:spPr/>
    </dgm:pt>
    <dgm:pt modelId="{CAB11FA6-EAFF-450B-A923-63CF4C30D9A4}" type="pres">
      <dgm:prSet presAssocID="{A77840D2-6058-45C8-81E4-E8A15B7B981D}" presName="hierRoot2" presStyleCnt="0">
        <dgm:presLayoutVars>
          <dgm:hierBranch val="init"/>
        </dgm:presLayoutVars>
      </dgm:prSet>
      <dgm:spPr/>
    </dgm:pt>
    <dgm:pt modelId="{3CDC0B9F-9726-4334-92CF-F02197D60321}" type="pres">
      <dgm:prSet presAssocID="{A77840D2-6058-45C8-81E4-E8A15B7B981D}" presName="rootComposite" presStyleCnt="0"/>
      <dgm:spPr/>
    </dgm:pt>
    <dgm:pt modelId="{C8ED2EA3-42A3-4D60-A3BF-39E69C19245F}" type="pres">
      <dgm:prSet presAssocID="{A77840D2-6058-45C8-81E4-E8A15B7B981D}" presName="rootText" presStyleLbl="node4" presStyleIdx="4" presStyleCnt="12" custScaleX="116943" custScaleY="102423" custLinFactNeighborX="-7749" custLinFactNeighborY="4428">
        <dgm:presLayoutVars>
          <dgm:chPref val="3"/>
        </dgm:presLayoutVars>
      </dgm:prSet>
      <dgm:spPr/>
    </dgm:pt>
    <dgm:pt modelId="{37BEEBBD-E49F-419B-9BDE-826EC5ED1ACC}" type="pres">
      <dgm:prSet presAssocID="{A77840D2-6058-45C8-81E4-E8A15B7B981D}" presName="rootConnector" presStyleLbl="node4" presStyleIdx="4" presStyleCnt="12"/>
      <dgm:spPr/>
    </dgm:pt>
    <dgm:pt modelId="{1424B61C-615A-4FE8-B56F-13C643D8791F}" type="pres">
      <dgm:prSet presAssocID="{A77840D2-6058-45C8-81E4-E8A15B7B981D}" presName="hierChild4" presStyleCnt="0"/>
      <dgm:spPr/>
    </dgm:pt>
    <dgm:pt modelId="{CAE8ABF5-3CFE-4F0A-9EFA-E6278F385853}" type="pres">
      <dgm:prSet presAssocID="{A77840D2-6058-45C8-81E4-E8A15B7B981D}" presName="hierChild5" presStyleCnt="0"/>
      <dgm:spPr/>
    </dgm:pt>
    <dgm:pt modelId="{0B434F1A-ED2D-4611-803E-313471D016A3}" type="pres">
      <dgm:prSet presAssocID="{D4A9BF4F-B90D-421A-99D0-A8B024298A26}" presName="hierChild5" presStyleCnt="0"/>
      <dgm:spPr/>
    </dgm:pt>
    <dgm:pt modelId="{19DBCF55-A9E5-4BE8-840F-65AF1B02B7C8}" type="pres">
      <dgm:prSet presAssocID="{8EDFC624-EFF5-4110-A8DE-A756DC681BF0}" presName="Name35" presStyleLbl="parChTrans1D3" presStyleIdx="3" presStyleCnt="6"/>
      <dgm:spPr/>
    </dgm:pt>
    <dgm:pt modelId="{8880F36D-BE00-41FC-8139-CAC8613BAB91}" type="pres">
      <dgm:prSet presAssocID="{FCB6F57D-B69F-431D-B658-2E995D5A3BD9}" presName="hierRoot2" presStyleCnt="0">
        <dgm:presLayoutVars>
          <dgm:hierBranch val="init"/>
        </dgm:presLayoutVars>
      </dgm:prSet>
      <dgm:spPr/>
    </dgm:pt>
    <dgm:pt modelId="{8EF8A195-B9D3-4B25-B7CF-ECEE8FCF2C8D}" type="pres">
      <dgm:prSet presAssocID="{FCB6F57D-B69F-431D-B658-2E995D5A3BD9}" presName="rootComposite" presStyleCnt="0"/>
      <dgm:spPr/>
    </dgm:pt>
    <dgm:pt modelId="{95373BDC-5D03-4F67-BA93-96C8BB068F8D}" type="pres">
      <dgm:prSet presAssocID="{FCB6F57D-B69F-431D-B658-2E995D5A3BD9}" presName="rootText" presStyleLbl="node3" presStyleIdx="3" presStyleCnt="6" custScaleX="109590" custScaleY="118969">
        <dgm:presLayoutVars>
          <dgm:chPref val="3"/>
        </dgm:presLayoutVars>
      </dgm:prSet>
      <dgm:spPr>
        <a:xfrm>
          <a:off x="4679312" y="2835642"/>
          <a:ext cx="1032170" cy="379550"/>
        </a:xfrm>
        <a:prstGeom prst="rect">
          <a:avLst/>
        </a:prstGeom>
      </dgm:spPr>
    </dgm:pt>
    <dgm:pt modelId="{AFA4B528-4084-42F0-8B50-2DC525185C74}" type="pres">
      <dgm:prSet presAssocID="{FCB6F57D-B69F-431D-B658-2E995D5A3BD9}" presName="rootConnector" presStyleLbl="node3" presStyleIdx="3" presStyleCnt="6"/>
      <dgm:spPr/>
    </dgm:pt>
    <dgm:pt modelId="{56D10227-585A-4A36-8791-88C54670584A}" type="pres">
      <dgm:prSet presAssocID="{FCB6F57D-B69F-431D-B658-2E995D5A3BD9}" presName="hierChild4" presStyleCnt="0"/>
      <dgm:spPr/>
    </dgm:pt>
    <dgm:pt modelId="{E4ACBC36-0F0A-4C51-8A31-52D1316CF657}" type="pres">
      <dgm:prSet presAssocID="{FCB6F57D-B69F-431D-B658-2E995D5A3BD9}" presName="hierChild5" presStyleCnt="0"/>
      <dgm:spPr/>
    </dgm:pt>
    <dgm:pt modelId="{A1361FB8-4744-4B52-BEAA-93ABBC9119FB}" type="pres">
      <dgm:prSet presAssocID="{BAC8DBB6-339A-43E7-9AD3-765B46CD664D}" presName="hierChild5" presStyleCnt="0"/>
      <dgm:spPr/>
    </dgm:pt>
    <dgm:pt modelId="{DE774EE7-8384-44E9-A5CC-93492FDD1A42}" type="pres">
      <dgm:prSet presAssocID="{8ACB2344-2B31-4FBA-A0F5-79B875D619F6}" presName="Name37" presStyleLbl="parChTrans1D2" presStyleIdx="1" presStyleCnt="6"/>
      <dgm:spPr/>
    </dgm:pt>
    <dgm:pt modelId="{853C8A1A-E9C9-4DCC-B8A1-D4AF239D9F29}" type="pres">
      <dgm:prSet presAssocID="{B966C817-03A3-49D4-9113-33B6C4C2E007}" presName="hierRoot2" presStyleCnt="0">
        <dgm:presLayoutVars>
          <dgm:hierBranch/>
        </dgm:presLayoutVars>
      </dgm:prSet>
      <dgm:spPr/>
    </dgm:pt>
    <dgm:pt modelId="{66D560CD-86DA-4087-8995-A4F51184A706}" type="pres">
      <dgm:prSet presAssocID="{B966C817-03A3-49D4-9113-33B6C4C2E007}" presName="rootComposite" presStyleCnt="0"/>
      <dgm:spPr/>
    </dgm:pt>
    <dgm:pt modelId="{B0DF8A4F-03A8-4C93-9EAD-1305A3735528}" type="pres">
      <dgm:prSet presAssocID="{B966C817-03A3-49D4-9113-33B6C4C2E007}" presName="rootText" presStyleLbl="node2" presStyleIdx="1" presStyleCnt="2" custScaleX="303894" custScaleY="97550" custLinFactNeighborX="41532" custLinFactNeighborY="-29089">
        <dgm:presLayoutVars>
          <dgm:chPref val="3"/>
        </dgm:presLayoutVars>
      </dgm:prSet>
      <dgm:spPr/>
    </dgm:pt>
    <dgm:pt modelId="{B2A21A74-0689-40D7-A663-7BF0C78A1747}" type="pres">
      <dgm:prSet presAssocID="{B966C817-03A3-49D4-9113-33B6C4C2E007}" presName="rootConnector" presStyleLbl="node2" presStyleIdx="1" presStyleCnt="2"/>
      <dgm:spPr/>
    </dgm:pt>
    <dgm:pt modelId="{87914AC2-D1C8-460B-A4F2-F993EB09FB78}" type="pres">
      <dgm:prSet presAssocID="{B966C817-03A3-49D4-9113-33B6C4C2E007}" presName="hierChild4" presStyleCnt="0"/>
      <dgm:spPr/>
    </dgm:pt>
    <dgm:pt modelId="{9DD12A78-8021-4522-87B9-16B15C49169D}" type="pres">
      <dgm:prSet presAssocID="{5EA68829-059C-4129-BBDB-A5437D22441B}" presName="Name35" presStyleLbl="parChTrans1D3" presStyleIdx="4" presStyleCnt="6"/>
      <dgm:spPr/>
    </dgm:pt>
    <dgm:pt modelId="{572ED639-7DF5-4C0F-A284-900528F46272}" type="pres">
      <dgm:prSet presAssocID="{FFEA4B20-1C02-4137-BF8B-FE615FA1AC3F}" presName="hierRoot2" presStyleCnt="0">
        <dgm:presLayoutVars>
          <dgm:hierBranch val="init"/>
        </dgm:presLayoutVars>
      </dgm:prSet>
      <dgm:spPr/>
    </dgm:pt>
    <dgm:pt modelId="{C0EE17FB-F66E-4B39-B9E8-C569C11654EF}" type="pres">
      <dgm:prSet presAssocID="{FFEA4B20-1C02-4137-BF8B-FE615FA1AC3F}" presName="rootComposite" presStyleCnt="0"/>
      <dgm:spPr/>
    </dgm:pt>
    <dgm:pt modelId="{6D8556FC-B6AA-4860-B7EC-BC850AC82F22}" type="pres">
      <dgm:prSet presAssocID="{FFEA4B20-1C02-4137-BF8B-FE615FA1AC3F}" presName="rootText" presStyleLbl="node3" presStyleIdx="4" presStyleCnt="6" custScaleX="139804" custScaleY="104341" custLinFactNeighborX="26163" custLinFactNeighborY="8611">
        <dgm:presLayoutVars>
          <dgm:chPref val="3"/>
        </dgm:presLayoutVars>
      </dgm:prSet>
      <dgm:spPr/>
    </dgm:pt>
    <dgm:pt modelId="{8CF84BFE-81B6-4F31-85A6-FF3BA3CB807B}" type="pres">
      <dgm:prSet presAssocID="{FFEA4B20-1C02-4137-BF8B-FE615FA1AC3F}" presName="rootConnector" presStyleLbl="node3" presStyleIdx="4" presStyleCnt="6"/>
      <dgm:spPr/>
    </dgm:pt>
    <dgm:pt modelId="{CD3CD83F-3E1D-466F-B11E-2C4A9857ECE2}" type="pres">
      <dgm:prSet presAssocID="{FFEA4B20-1C02-4137-BF8B-FE615FA1AC3F}" presName="hierChild4" presStyleCnt="0"/>
      <dgm:spPr/>
    </dgm:pt>
    <dgm:pt modelId="{763A5329-9204-4626-94BF-FEA6897F5927}" type="pres">
      <dgm:prSet presAssocID="{85793C8B-DB05-413B-AAE9-CF1133CDFB2E}" presName="Name37" presStyleLbl="parChTrans1D4" presStyleIdx="5" presStyleCnt="12"/>
      <dgm:spPr/>
    </dgm:pt>
    <dgm:pt modelId="{D87D747D-BC23-4686-8ABB-D0DAC83C0FC3}" type="pres">
      <dgm:prSet presAssocID="{F8997BFB-F7B9-438C-8288-910A6E57284D}" presName="hierRoot2" presStyleCnt="0">
        <dgm:presLayoutVars>
          <dgm:hierBranch val="init"/>
        </dgm:presLayoutVars>
      </dgm:prSet>
      <dgm:spPr/>
    </dgm:pt>
    <dgm:pt modelId="{CA5DAADC-9A6D-4200-9E4B-0889006A05C4}" type="pres">
      <dgm:prSet presAssocID="{F8997BFB-F7B9-438C-8288-910A6E57284D}" presName="rootComposite" presStyleCnt="0"/>
      <dgm:spPr/>
    </dgm:pt>
    <dgm:pt modelId="{4FE4AD86-5AA5-4397-AACB-CED12DD1C855}" type="pres">
      <dgm:prSet presAssocID="{F8997BFB-F7B9-438C-8288-910A6E57284D}" presName="rootText" presStyleLbl="node4" presStyleIdx="5" presStyleCnt="12" custScaleX="120942" custScaleY="103105" custLinFactNeighborX="52767">
        <dgm:presLayoutVars>
          <dgm:chPref val="3"/>
        </dgm:presLayoutVars>
      </dgm:prSet>
      <dgm:spPr/>
    </dgm:pt>
    <dgm:pt modelId="{30248C6A-E600-4641-A6BF-A3FFDCF312EB}" type="pres">
      <dgm:prSet presAssocID="{F8997BFB-F7B9-438C-8288-910A6E57284D}" presName="rootConnector" presStyleLbl="node4" presStyleIdx="5" presStyleCnt="12"/>
      <dgm:spPr/>
    </dgm:pt>
    <dgm:pt modelId="{009637E6-2A53-4FE8-AB9E-E7A96229ED60}" type="pres">
      <dgm:prSet presAssocID="{F8997BFB-F7B9-438C-8288-910A6E57284D}" presName="hierChild4" presStyleCnt="0"/>
      <dgm:spPr/>
    </dgm:pt>
    <dgm:pt modelId="{A78B3AA4-9650-4CE6-BC5E-D8B656955623}" type="pres">
      <dgm:prSet presAssocID="{F8997BFB-F7B9-438C-8288-910A6E57284D}" presName="hierChild5" presStyleCnt="0"/>
      <dgm:spPr/>
    </dgm:pt>
    <dgm:pt modelId="{8C88BA6E-F279-443B-A4F1-8242E1B8F001}" type="pres">
      <dgm:prSet presAssocID="{4B81465E-F946-4F6E-A72F-F14B8F1F880B}" presName="Name37" presStyleLbl="parChTrans1D4" presStyleIdx="6" presStyleCnt="12"/>
      <dgm:spPr/>
    </dgm:pt>
    <dgm:pt modelId="{8ED7E2EE-D151-4263-A4BF-787288BCE282}" type="pres">
      <dgm:prSet presAssocID="{DD2971AD-1C6E-45B7-87CE-65B8E13C5C7E}" presName="hierRoot2" presStyleCnt="0">
        <dgm:presLayoutVars>
          <dgm:hierBranch val="init"/>
        </dgm:presLayoutVars>
      </dgm:prSet>
      <dgm:spPr/>
    </dgm:pt>
    <dgm:pt modelId="{D2D4D94E-F460-47E2-BCC2-CAC0932E102C}" type="pres">
      <dgm:prSet presAssocID="{DD2971AD-1C6E-45B7-87CE-65B8E13C5C7E}" presName="rootComposite" presStyleCnt="0"/>
      <dgm:spPr/>
    </dgm:pt>
    <dgm:pt modelId="{448B114C-AFE7-4CAD-ADFE-AE00D882D664}" type="pres">
      <dgm:prSet presAssocID="{DD2971AD-1C6E-45B7-87CE-65B8E13C5C7E}" presName="rootText" presStyleLbl="node4" presStyleIdx="6" presStyleCnt="12" custScaleX="120377" custScaleY="174459" custLinFactNeighborX="51900" custLinFactNeighborY="1734">
        <dgm:presLayoutVars>
          <dgm:chPref val="3"/>
        </dgm:presLayoutVars>
      </dgm:prSet>
      <dgm:spPr/>
    </dgm:pt>
    <dgm:pt modelId="{4BACC8EB-A80D-4B9C-9096-38D54655F66E}" type="pres">
      <dgm:prSet presAssocID="{DD2971AD-1C6E-45B7-87CE-65B8E13C5C7E}" presName="rootConnector" presStyleLbl="node4" presStyleIdx="6" presStyleCnt="12"/>
      <dgm:spPr/>
    </dgm:pt>
    <dgm:pt modelId="{6E707CE5-F646-49FB-B8B2-90C79C2F0186}" type="pres">
      <dgm:prSet presAssocID="{DD2971AD-1C6E-45B7-87CE-65B8E13C5C7E}" presName="hierChild4" presStyleCnt="0"/>
      <dgm:spPr/>
    </dgm:pt>
    <dgm:pt modelId="{3A01745B-F851-465A-A5DA-92EBCE50E4CB}" type="pres">
      <dgm:prSet presAssocID="{DD2971AD-1C6E-45B7-87CE-65B8E13C5C7E}" presName="hierChild5" presStyleCnt="0"/>
      <dgm:spPr/>
    </dgm:pt>
    <dgm:pt modelId="{7EA54420-F1F1-4E89-B0D1-689F9CF3A441}" type="pres">
      <dgm:prSet presAssocID="{FFEA4B20-1C02-4137-BF8B-FE615FA1AC3F}" presName="hierChild5" presStyleCnt="0"/>
      <dgm:spPr/>
    </dgm:pt>
    <dgm:pt modelId="{236B8CB9-AB2F-47C0-ABD3-EA869AE155EA}" type="pres">
      <dgm:prSet presAssocID="{587D1586-3DAC-41FA-9B9F-D227813F3B09}" presName="Name35" presStyleLbl="parChTrans1D3" presStyleIdx="5" presStyleCnt="6"/>
      <dgm:spPr/>
    </dgm:pt>
    <dgm:pt modelId="{179EF491-C4E3-427D-BD0C-7408BE76C4DD}" type="pres">
      <dgm:prSet presAssocID="{C1CD067F-9A44-4BE8-8AB7-904FE5741060}" presName="hierRoot2" presStyleCnt="0">
        <dgm:presLayoutVars>
          <dgm:hierBranch val="r"/>
        </dgm:presLayoutVars>
      </dgm:prSet>
      <dgm:spPr/>
    </dgm:pt>
    <dgm:pt modelId="{7C999587-D2C7-4ECE-AE92-9A2DDE08A539}" type="pres">
      <dgm:prSet presAssocID="{C1CD067F-9A44-4BE8-8AB7-904FE5741060}" presName="rootComposite" presStyleCnt="0"/>
      <dgm:spPr/>
    </dgm:pt>
    <dgm:pt modelId="{634A11F6-5805-4504-BB7D-C6D2444D6F0C}" type="pres">
      <dgm:prSet presAssocID="{C1CD067F-9A44-4BE8-8AB7-904FE5741060}" presName="rootText" presStyleLbl="node3" presStyleIdx="5" presStyleCnt="6" custScaleX="133411" custScaleY="94090" custLinFactNeighborX="56127" custLinFactNeighborY="3276">
        <dgm:presLayoutVars>
          <dgm:chPref val="3"/>
        </dgm:presLayoutVars>
      </dgm:prSet>
      <dgm:spPr/>
    </dgm:pt>
    <dgm:pt modelId="{3155B950-F40A-484D-8580-34E878AB7F3A}" type="pres">
      <dgm:prSet presAssocID="{C1CD067F-9A44-4BE8-8AB7-904FE5741060}" presName="rootConnector" presStyleLbl="node3" presStyleIdx="5" presStyleCnt="6"/>
      <dgm:spPr/>
    </dgm:pt>
    <dgm:pt modelId="{897C8F81-1FF6-4938-9AF4-4B79CD662CA7}" type="pres">
      <dgm:prSet presAssocID="{C1CD067F-9A44-4BE8-8AB7-904FE5741060}" presName="hierChild4" presStyleCnt="0"/>
      <dgm:spPr/>
    </dgm:pt>
    <dgm:pt modelId="{D6D3ACC0-1B60-4965-B65C-8745172B7408}" type="pres">
      <dgm:prSet presAssocID="{7D43DB86-6F3C-49E9-A139-07817423BF89}" presName="Name50" presStyleLbl="parChTrans1D4" presStyleIdx="7" presStyleCnt="12"/>
      <dgm:spPr/>
    </dgm:pt>
    <dgm:pt modelId="{BF8F7752-ECE3-4A59-98C5-829C0B26F7BC}" type="pres">
      <dgm:prSet presAssocID="{FBAD07D4-2515-48D3-9DCD-E3EC446FFC00}" presName="hierRoot2" presStyleCnt="0">
        <dgm:presLayoutVars>
          <dgm:hierBranch val="init"/>
        </dgm:presLayoutVars>
      </dgm:prSet>
      <dgm:spPr/>
    </dgm:pt>
    <dgm:pt modelId="{FE394A0A-2730-440E-AE23-C3F9C844A721}" type="pres">
      <dgm:prSet presAssocID="{FBAD07D4-2515-48D3-9DCD-E3EC446FFC00}" presName="rootComposite" presStyleCnt="0"/>
      <dgm:spPr/>
    </dgm:pt>
    <dgm:pt modelId="{4B00E991-5602-49AB-864B-E96165718DDF}" type="pres">
      <dgm:prSet presAssocID="{FBAD07D4-2515-48D3-9DCD-E3EC446FFC00}" presName="rootText" presStyleLbl="node4" presStyleIdx="7" presStyleCnt="12" custScaleX="100505" custScaleY="103105" custLinFactNeighborX="60100" custLinFactNeighborY="1914">
        <dgm:presLayoutVars>
          <dgm:chPref val="3"/>
        </dgm:presLayoutVars>
      </dgm:prSet>
      <dgm:spPr/>
    </dgm:pt>
    <dgm:pt modelId="{0BAD74A1-1D1E-4AD0-A126-8FB7019754DC}" type="pres">
      <dgm:prSet presAssocID="{FBAD07D4-2515-48D3-9DCD-E3EC446FFC00}" presName="rootConnector" presStyleLbl="node4" presStyleIdx="7" presStyleCnt="12"/>
      <dgm:spPr/>
    </dgm:pt>
    <dgm:pt modelId="{E5BF498B-8FE3-48DE-AEF3-D8EE38A51FCA}" type="pres">
      <dgm:prSet presAssocID="{FBAD07D4-2515-48D3-9DCD-E3EC446FFC00}" presName="hierChild4" presStyleCnt="0"/>
      <dgm:spPr/>
    </dgm:pt>
    <dgm:pt modelId="{762713A6-37A9-4D91-844E-5619F2663BBE}" type="pres">
      <dgm:prSet presAssocID="{FBAD07D4-2515-48D3-9DCD-E3EC446FFC00}" presName="hierChild5" presStyleCnt="0"/>
      <dgm:spPr/>
    </dgm:pt>
    <dgm:pt modelId="{DFA94E55-0842-476C-9CC6-C20C2C24384D}" type="pres">
      <dgm:prSet presAssocID="{CEA9825D-3F26-4E1A-A2C1-268D67A34594}" presName="Name50" presStyleLbl="parChTrans1D4" presStyleIdx="8" presStyleCnt="12"/>
      <dgm:spPr/>
    </dgm:pt>
    <dgm:pt modelId="{938122A2-66EA-46F4-B55F-2AD241C6E305}" type="pres">
      <dgm:prSet presAssocID="{3C43B2A4-01D4-4B17-9986-60DDE23AADF4}" presName="hierRoot2" presStyleCnt="0">
        <dgm:presLayoutVars>
          <dgm:hierBranch val="init"/>
        </dgm:presLayoutVars>
      </dgm:prSet>
      <dgm:spPr/>
    </dgm:pt>
    <dgm:pt modelId="{E9F1EFFE-4BB5-419F-8492-1A8744C65EC4}" type="pres">
      <dgm:prSet presAssocID="{3C43B2A4-01D4-4B17-9986-60DDE23AADF4}" presName="rootComposite" presStyleCnt="0"/>
      <dgm:spPr/>
    </dgm:pt>
    <dgm:pt modelId="{084671E1-4185-4388-9149-243B93BB44FD}" type="pres">
      <dgm:prSet presAssocID="{3C43B2A4-01D4-4B17-9986-60DDE23AADF4}" presName="rootText" presStyleLbl="node4" presStyleIdx="8" presStyleCnt="12" custScaleX="98353" custLinFactNeighborX="59905" custLinFactNeighborY="-5349">
        <dgm:presLayoutVars>
          <dgm:chPref val="3"/>
        </dgm:presLayoutVars>
      </dgm:prSet>
      <dgm:spPr/>
    </dgm:pt>
    <dgm:pt modelId="{07732193-55E9-41AD-B0A7-151C7AA6AFAE}" type="pres">
      <dgm:prSet presAssocID="{3C43B2A4-01D4-4B17-9986-60DDE23AADF4}" presName="rootConnector" presStyleLbl="node4" presStyleIdx="8" presStyleCnt="12"/>
      <dgm:spPr/>
    </dgm:pt>
    <dgm:pt modelId="{FB5AAA19-28BF-4AE2-84D9-F0509CF51FB8}" type="pres">
      <dgm:prSet presAssocID="{3C43B2A4-01D4-4B17-9986-60DDE23AADF4}" presName="hierChild4" presStyleCnt="0"/>
      <dgm:spPr/>
    </dgm:pt>
    <dgm:pt modelId="{E9ADCC00-6407-45E6-9D44-DEA1FB81A5F9}" type="pres">
      <dgm:prSet presAssocID="{3C43B2A4-01D4-4B17-9986-60DDE23AADF4}" presName="hierChild5" presStyleCnt="0"/>
      <dgm:spPr/>
    </dgm:pt>
    <dgm:pt modelId="{9A045545-BF6B-4152-A494-6177716117FC}" type="pres">
      <dgm:prSet presAssocID="{AA3F7D6D-4FB8-4ADD-9552-F2C801EE59AF}" presName="Name50" presStyleLbl="parChTrans1D4" presStyleIdx="9" presStyleCnt="12"/>
      <dgm:spPr/>
    </dgm:pt>
    <dgm:pt modelId="{77FB1697-177A-4FE7-B070-98C31CE19C63}" type="pres">
      <dgm:prSet presAssocID="{E1BEDDCA-0E1C-4D29-A5D7-12D33A7D0776}" presName="hierRoot2" presStyleCnt="0">
        <dgm:presLayoutVars>
          <dgm:hierBranch val="init"/>
        </dgm:presLayoutVars>
      </dgm:prSet>
      <dgm:spPr/>
    </dgm:pt>
    <dgm:pt modelId="{E0693655-BE98-4C3B-AC48-F635D939DF0C}" type="pres">
      <dgm:prSet presAssocID="{E1BEDDCA-0E1C-4D29-A5D7-12D33A7D0776}" presName="rootComposite" presStyleCnt="0"/>
      <dgm:spPr/>
    </dgm:pt>
    <dgm:pt modelId="{68557422-7B43-40C2-BC86-2C36A5E12C90}" type="pres">
      <dgm:prSet presAssocID="{E1BEDDCA-0E1C-4D29-A5D7-12D33A7D0776}" presName="rootText" presStyleLbl="node4" presStyleIdx="9" presStyleCnt="12" custScaleX="99454" custScaleY="103105" custLinFactNeighborX="63370" custLinFactNeighborY="-19612">
        <dgm:presLayoutVars>
          <dgm:chPref val="3"/>
        </dgm:presLayoutVars>
      </dgm:prSet>
      <dgm:spPr/>
    </dgm:pt>
    <dgm:pt modelId="{9F4B542D-B21F-4EF9-8DAA-A801EF8F4AB3}" type="pres">
      <dgm:prSet presAssocID="{E1BEDDCA-0E1C-4D29-A5D7-12D33A7D0776}" presName="rootConnector" presStyleLbl="node4" presStyleIdx="9" presStyleCnt="12"/>
      <dgm:spPr/>
    </dgm:pt>
    <dgm:pt modelId="{2CBABA0C-D99A-4737-AD8E-269AAF6F35AE}" type="pres">
      <dgm:prSet presAssocID="{E1BEDDCA-0E1C-4D29-A5D7-12D33A7D0776}" presName="hierChild4" presStyleCnt="0"/>
      <dgm:spPr/>
    </dgm:pt>
    <dgm:pt modelId="{E1B0E7B3-D17F-453D-9FE2-D2AAF9C3B20B}" type="pres">
      <dgm:prSet presAssocID="{E1BEDDCA-0E1C-4D29-A5D7-12D33A7D0776}" presName="hierChild5" presStyleCnt="0"/>
      <dgm:spPr/>
    </dgm:pt>
    <dgm:pt modelId="{A8EA6594-DA8E-4EFC-8275-7BB6F040A020}" type="pres">
      <dgm:prSet presAssocID="{A5398785-DE01-4841-8C38-A09CB76D56EB}" presName="Name50" presStyleLbl="parChTrans1D4" presStyleIdx="10" presStyleCnt="12"/>
      <dgm:spPr/>
    </dgm:pt>
    <dgm:pt modelId="{EF6625FC-C392-49D6-86E7-FBCD52E2D6F1}" type="pres">
      <dgm:prSet presAssocID="{46AFCDBD-2091-451A-B900-FA95D928ED3A}" presName="hierRoot2" presStyleCnt="0">
        <dgm:presLayoutVars>
          <dgm:hierBranch val="init"/>
        </dgm:presLayoutVars>
      </dgm:prSet>
      <dgm:spPr/>
    </dgm:pt>
    <dgm:pt modelId="{988EACE9-A1D8-4F17-9052-2E363F09FA24}" type="pres">
      <dgm:prSet presAssocID="{46AFCDBD-2091-451A-B900-FA95D928ED3A}" presName="rootComposite" presStyleCnt="0"/>
      <dgm:spPr/>
    </dgm:pt>
    <dgm:pt modelId="{5C01EF95-F12F-4447-80D8-2277665D85AF}" type="pres">
      <dgm:prSet presAssocID="{46AFCDBD-2091-451A-B900-FA95D928ED3A}" presName="rootText" presStyleLbl="node4" presStyleIdx="10" presStyleCnt="12" custScaleX="103652" custScaleY="103105" custLinFactNeighborX="62479" custLinFactNeighborY="-21395">
        <dgm:presLayoutVars>
          <dgm:chPref val="3"/>
        </dgm:presLayoutVars>
      </dgm:prSet>
      <dgm:spPr/>
    </dgm:pt>
    <dgm:pt modelId="{17308F90-B1A7-47E3-9BC4-F04B215F5246}" type="pres">
      <dgm:prSet presAssocID="{46AFCDBD-2091-451A-B900-FA95D928ED3A}" presName="rootConnector" presStyleLbl="node4" presStyleIdx="10" presStyleCnt="12"/>
      <dgm:spPr/>
    </dgm:pt>
    <dgm:pt modelId="{BFF46A26-8411-4436-B8D0-B4987C5D5FE4}" type="pres">
      <dgm:prSet presAssocID="{46AFCDBD-2091-451A-B900-FA95D928ED3A}" presName="hierChild4" presStyleCnt="0"/>
      <dgm:spPr/>
    </dgm:pt>
    <dgm:pt modelId="{D25F00D0-CED4-4DD2-BFDE-128935A35F5E}" type="pres">
      <dgm:prSet presAssocID="{46AFCDBD-2091-451A-B900-FA95D928ED3A}" presName="hierChild5" presStyleCnt="0"/>
      <dgm:spPr/>
    </dgm:pt>
    <dgm:pt modelId="{42A97231-08CD-4614-9413-CE4A803F765C}" type="pres">
      <dgm:prSet presAssocID="{D4AC06D4-9DDD-47F4-B483-40ECC68233C8}" presName="Name50" presStyleLbl="parChTrans1D4" presStyleIdx="11" presStyleCnt="12"/>
      <dgm:spPr/>
    </dgm:pt>
    <dgm:pt modelId="{5B290682-629C-4ECD-9053-6CD4EDC48E83}" type="pres">
      <dgm:prSet presAssocID="{D9D59816-D732-4306-B53A-4994E03F7021}" presName="hierRoot2" presStyleCnt="0">
        <dgm:presLayoutVars>
          <dgm:hierBranch val="init"/>
        </dgm:presLayoutVars>
      </dgm:prSet>
      <dgm:spPr/>
    </dgm:pt>
    <dgm:pt modelId="{670880E7-C064-47BA-83E4-5276D25DD302}" type="pres">
      <dgm:prSet presAssocID="{D9D59816-D732-4306-B53A-4994E03F7021}" presName="rootComposite" presStyleCnt="0"/>
      <dgm:spPr/>
    </dgm:pt>
    <dgm:pt modelId="{EF30627D-700F-4460-939E-BA0AB43800D9}" type="pres">
      <dgm:prSet presAssocID="{D9D59816-D732-4306-B53A-4994E03F7021}" presName="rootText" presStyleLbl="node4" presStyleIdx="11" presStyleCnt="12" custScaleX="102861" custScaleY="101533" custLinFactNeighborX="61983" custLinFactNeighborY="-37441">
        <dgm:presLayoutVars>
          <dgm:chPref val="3"/>
        </dgm:presLayoutVars>
      </dgm:prSet>
      <dgm:spPr/>
    </dgm:pt>
    <dgm:pt modelId="{580B4037-634E-44AB-BADF-AC78E5E9F904}" type="pres">
      <dgm:prSet presAssocID="{D9D59816-D732-4306-B53A-4994E03F7021}" presName="rootConnector" presStyleLbl="node4" presStyleIdx="11" presStyleCnt="12"/>
      <dgm:spPr/>
    </dgm:pt>
    <dgm:pt modelId="{B5191BE1-D0B6-4655-B16B-9FB76ED38E4F}" type="pres">
      <dgm:prSet presAssocID="{D9D59816-D732-4306-B53A-4994E03F7021}" presName="hierChild4" presStyleCnt="0"/>
      <dgm:spPr/>
    </dgm:pt>
    <dgm:pt modelId="{025AD534-0C95-4C65-B1B9-365B6DD22048}" type="pres">
      <dgm:prSet presAssocID="{D9D59816-D732-4306-B53A-4994E03F7021}" presName="hierChild5" presStyleCnt="0"/>
      <dgm:spPr/>
    </dgm:pt>
    <dgm:pt modelId="{2FCBF086-228F-4D9B-9231-8EEFF07A5925}" type="pres">
      <dgm:prSet presAssocID="{C1CD067F-9A44-4BE8-8AB7-904FE5741060}" presName="hierChild5" presStyleCnt="0"/>
      <dgm:spPr/>
    </dgm:pt>
    <dgm:pt modelId="{A05E2BCE-87EC-4C03-8DA0-D424FB30A791}" type="pres">
      <dgm:prSet presAssocID="{B966C817-03A3-49D4-9113-33B6C4C2E007}" presName="hierChild5" presStyleCnt="0"/>
      <dgm:spPr/>
    </dgm:pt>
    <dgm:pt modelId="{826FA001-56A8-446E-AE66-658DAEFEABC4}" type="pres">
      <dgm:prSet presAssocID="{593A2517-9929-473E-96D6-079B73D0A6CD}" presName="hierChild3" presStyleCnt="0"/>
      <dgm:spPr/>
    </dgm:pt>
    <dgm:pt modelId="{B5E2AABA-F283-4BF1-A021-6A9AA8663D9E}" type="pres">
      <dgm:prSet presAssocID="{C6020A5F-42FB-4C25-BF46-A763B4126A05}" presName="Name111" presStyleLbl="parChTrans1D2" presStyleIdx="2" presStyleCnt="6"/>
      <dgm:spPr/>
    </dgm:pt>
    <dgm:pt modelId="{666B45BB-DE44-49DB-9A55-130B50500873}" type="pres">
      <dgm:prSet presAssocID="{33EB4872-85BF-4ED1-A83F-6EEFCF87A91B}" presName="hierRoot3" presStyleCnt="0">
        <dgm:presLayoutVars>
          <dgm:hierBranch val="init"/>
        </dgm:presLayoutVars>
      </dgm:prSet>
      <dgm:spPr/>
    </dgm:pt>
    <dgm:pt modelId="{7547FF87-E1C5-46BD-BAA5-C87121633ED7}" type="pres">
      <dgm:prSet presAssocID="{33EB4872-85BF-4ED1-A83F-6EEFCF87A91B}" presName="rootComposite3" presStyleCnt="0"/>
      <dgm:spPr/>
    </dgm:pt>
    <dgm:pt modelId="{67700CBC-A530-45A9-87B4-20724FA16865}" type="pres">
      <dgm:prSet presAssocID="{33EB4872-85BF-4ED1-A83F-6EEFCF87A91B}" presName="rootText3" presStyleLbl="asst1" presStyleIdx="0" presStyleCnt="4" custScaleX="119475" custScaleY="71354" custLinFactNeighborX="17188" custLinFactNeighborY="-56138">
        <dgm:presLayoutVars>
          <dgm:chPref val="3"/>
        </dgm:presLayoutVars>
      </dgm:prSet>
      <dgm:spPr>
        <a:xfrm>
          <a:off x="2768237" y="443327"/>
          <a:ext cx="1125271" cy="336022"/>
        </a:xfrm>
        <a:prstGeom prst="rect">
          <a:avLst/>
        </a:prstGeom>
      </dgm:spPr>
    </dgm:pt>
    <dgm:pt modelId="{9DA97FF9-6E1D-47B8-A8D3-E397535CDA37}" type="pres">
      <dgm:prSet presAssocID="{33EB4872-85BF-4ED1-A83F-6EEFCF87A91B}" presName="rootConnector3" presStyleLbl="asst1" presStyleIdx="0" presStyleCnt="4"/>
      <dgm:spPr/>
    </dgm:pt>
    <dgm:pt modelId="{3EB19B00-3372-49D0-8B7A-5E045E9DA016}" type="pres">
      <dgm:prSet presAssocID="{33EB4872-85BF-4ED1-A83F-6EEFCF87A91B}" presName="hierChild6" presStyleCnt="0"/>
      <dgm:spPr/>
    </dgm:pt>
    <dgm:pt modelId="{66D63DC2-CA52-49C4-8898-7EFC69E45F40}" type="pres">
      <dgm:prSet presAssocID="{33EB4872-85BF-4ED1-A83F-6EEFCF87A91B}" presName="hierChild7" presStyleCnt="0"/>
      <dgm:spPr/>
    </dgm:pt>
    <dgm:pt modelId="{02FFC23C-58D1-41BF-BBC5-698F8437AC0D}" type="pres">
      <dgm:prSet presAssocID="{6FD44D35-1ED5-44AE-AB32-402609CA7F96}" presName="Name111" presStyleLbl="parChTrans1D2" presStyleIdx="3" presStyleCnt="6"/>
      <dgm:spPr/>
    </dgm:pt>
    <dgm:pt modelId="{B2CA534B-7841-46AF-AC8A-CF173C8E9673}" type="pres">
      <dgm:prSet presAssocID="{38BD8C49-7F32-4E19-9BBB-75E832DB54D8}" presName="hierRoot3" presStyleCnt="0">
        <dgm:presLayoutVars>
          <dgm:hierBranch val="init"/>
        </dgm:presLayoutVars>
      </dgm:prSet>
      <dgm:spPr/>
    </dgm:pt>
    <dgm:pt modelId="{6AD8064C-1D02-41F2-AE21-AB46365EE8AA}" type="pres">
      <dgm:prSet presAssocID="{38BD8C49-7F32-4E19-9BBB-75E832DB54D8}" presName="rootComposite3" presStyleCnt="0"/>
      <dgm:spPr/>
    </dgm:pt>
    <dgm:pt modelId="{06B047F3-BBCA-4BC0-8D80-AFB9CEB298C1}" type="pres">
      <dgm:prSet presAssocID="{38BD8C49-7F32-4E19-9BBB-75E832DB54D8}" presName="rootText3" presStyleLbl="asst1" presStyleIdx="1" presStyleCnt="4" custScaleX="255235" custScaleY="133043" custLinFactNeighborX="60773" custLinFactNeighborY="46150">
        <dgm:presLayoutVars>
          <dgm:chPref val="3"/>
        </dgm:presLayoutVars>
      </dgm:prSet>
      <dgm:spPr>
        <a:xfrm>
          <a:off x="7774464" y="1487765"/>
          <a:ext cx="2452808" cy="551602"/>
        </a:xfrm>
        <a:prstGeom prst="rect">
          <a:avLst/>
        </a:prstGeom>
      </dgm:spPr>
    </dgm:pt>
    <dgm:pt modelId="{FAD90673-DC85-46DC-AFAE-2A24E091B7AE}" type="pres">
      <dgm:prSet presAssocID="{38BD8C49-7F32-4E19-9BBB-75E832DB54D8}" presName="rootConnector3" presStyleLbl="asst1" presStyleIdx="1" presStyleCnt="4"/>
      <dgm:spPr/>
    </dgm:pt>
    <dgm:pt modelId="{70FADE36-86B4-42DD-B040-CB5314EA0CD7}" type="pres">
      <dgm:prSet presAssocID="{38BD8C49-7F32-4E19-9BBB-75E832DB54D8}" presName="hierChild6" presStyleCnt="0"/>
      <dgm:spPr/>
    </dgm:pt>
    <dgm:pt modelId="{88A63CBC-68BB-45B9-8A29-145E4FBD3654}" type="pres">
      <dgm:prSet presAssocID="{38BD8C49-7F32-4E19-9BBB-75E832DB54D8}" presName="hierChild7" presStyleCnt="0"/>
      <dgm:spPr/>
    </dgm:pt>
    <dgm:pt modelId="{E028A754-0DE8-485C-B977-75CD487762FB}" type="pres">
      <dgm:prSet presAssocID="{01D6BB8D-1FC3-4390-8D7A-D13589EDC738}" presName="Name111" presStyleLbl="parChTrans1D2" presStyleIdx="4" presStyleCnt="6"/>
      <dgm:spPr/>
    </dgm:pt>
    <dgm:pt modelId="{2F8D66EE-B294-4537-82AE-C6824AAAE5F6}" type="pres">
      <dgm:prSet presAssocID="{DA56B7B2-2D35-423D-A591-94224240C7BF}" presName="hierRoot3" presStyleCnt="0">
        <dgm:presLayoutVars>
          <dgm:hierBranch val="init"/>
        </dgm:presLayoutVars>
      </dgm:prSet>
      <dgm:spPr/>
    </dgm:pt>
    <dgm:pt modelId="{5866C93C-7BAD-484B-A20F-181E14A1D67C}" type="pres">
      <dgm:prSet presAssocID="{DA56B7B2-2D35-423D-A591-94224240C7BF}" presName="rootComposite3" presStyleCnt="0"/>
      <dgm:spPr/>
    </dgm:pt>
    <dgm:pt modelId="{13E65035-8471-436B-A23B-5AF9260B7FEF}" type="pres">
      <dgm:prSet presAssocID="{DA56B7B2-2D35-423D-A591-94224240C7BF}" presName="rootText3" presStyleLbl="asst1" presStyleIdx="2" presStyleCnt="4" custScaleX="276820" custScaleY="67938" custLinFactX="161589" custLinFactNeighborX="200000" custLinFactNeighborY="3627">
        <dgm:presLayoutVars>
          <dgm:chPref val="3"/>
        </dgm:presLayoutVars>
      </dgm:prSet>
      <dgm:spPr>
        <a:xfrm>
          <a:off x="7377290" y="2484175"/>
          <a:ext cx="2083912" cy="394695"/>
        </a:xfrm>
        <a:prstGeom prst="rect">
          <a:avLst/>
        </a:prstGeom>
      </dgm:spPr>
    </dgm:pt>
    <dgm:pt modelId="{B8CA6091-0DC5-4C35-8138-DE000DA83C03}" type="pres">
      <dgm:prSet presAssocID="{DA56B7B2-2D35-423D-A591-94224240C7BF}" presName="rootConnector3" presStyleLbl="asst1" presStyleIdx="2" presStyleCnt="4"/>
      <dgm:spPr/>
    </dgm:pt>
    <dgm:pt modelId="{3887A4E2-9EE6-4575-88C9-7A6FEC54211A}" type="pres">
      <dgm:prSet presAssocID="{DA56B7B2-2D35-423D-A591-94224240C7BF}" presName="hierChild6" presStyleCnt="0"/>
      <dgm:spPr/>
    </dgm:pt>
    <dgm:pt modelId="{5394E585-2C10-4263-92B4-200331840F31}" type="pres">
      <dgm:prSet presAssocID="{DA56B7B2-2D35-423D-A591-94224240C7BF}" presName="hierChild7" presStyleCnt="0"/>
      <dgm:spPr/>
    </dgm:pt>
    <dgm:pt modelId="{032A31CA-AEF1-441B-805F-C7A60553E3D2}" type="pres">
      <dgm:prSet presAssocID="{1F8E0A1C-932A-4F45-A955-E2F5490B1E98}" presName="Name111" presStyleLbl="parChTrans1D2" presStyleIdx="5" presStyleCnt="6"/>
      <dgm:spPr/>
    </dgm:pt>
    <dgm:pt modelId="{032312B4-B585-47DD-8D96-5F792FFF7AC0}" type="pres">
      <dgm:prSet presAssocID="{77F8FD00-5DC1-4A3A-9C90-16F3CBD6A376}" presName="hierRoot3" presStyleCnt="0">
        <dgm:presLayoutVars>
          <dgm:hierBranch val="init"/>
        </dgm:presLayoutVars>
      </dgm:prSet>
      <dgm:spPr/>
    </dgm:pt>
    <dgm:pt modelId="{F661F6C5-3081-47BD-ADFE-A0D8658F25F3}" type="pres">
      <dgm:prSet presAssocID="{77F8FD00-5DC1-4A3A-9C90-16F3CBD6A376}" presName="rootComposite3" presStyleCnt="0"/>
      <dgm:spPr/>
    </dgm:pt>
    <dgm:pt modelId="{341CF894-5DB0-4E20-A14A-6F74C3DB40A4}" type="pres">
      <dgm:prSet presAssocID="{77F8FD00-5DC1-4A3A-9C90-16F3CBD6A376}" presName="rootText3" presStyleLbl="asst1" presStyleIdx="3" presStyleCnt="4" custScaleX="283174" custScaleY="95777" custLinFactX="-176124" custLinFactNeighborX="-200000" custLinFactNeighborY="-59659">
        <dgm:presLayoutVars>
          <dgm:chPref val="3"/>
        </dgm:presLayoutVars>
      </dgm:prSet>
      <dgm:spPr>
        <a:prstGeom prst="rect">
          <a:avLst/>
        </a:prstGeom>
      </dgm:spPr>
    </dgm:pt>
    <dgm:pt modelId="{AB632163-1164-421C-9D33-A84F0BF3C926}" type="pres">
      <dgm:prSet presAssocID="{77F8FD00-5DC1-4A3A-9C90-16F3CBD6A376}" presName="rootConnector3" presStyleLbl="asst1" presStyleIdx="3" presStyleCnt="4"/>
      <dgm:spPr/>
    </dgm:pt>
    <dgm:pt modelId="{03A585C8-7EEE-4217-85F5-EB47EE73E02C}" type="pres">
      <dgm:prSet presAssocID="{77F8FD00-5DC1-4A3A-9C90-16F3CBD6A376}" presName="hierChild6" presStyleCnt="0"/>
      <dgm:spPr/>
    </dgm:pt>
    <dgm:pt modelId="{6C557B06-6963-49A6-B972-3E3FBEBE1C81}" type="pres">
      <dgm:prSet presAssocID="{77F8FD00-5DC1-4A3A-9C90-16F3CBD6A376}" presName="hierChild7" presStyleCnt="0"/>
      <dgm:spPr/>
    </dgm:pt>
    <dgm:pt modelId="{AB3FE6E7-8D42-4EE4-8BCF-9871412F47E5}" type="pres">
      <dgm:prSet presAssocID="{9980D566-8359-4EE9-973F-4B3E23C484C3}" presName="hierRoot1" presStyleCnt="0">
        <dgm:presLayoutVars>
          <dgm:hierBranch val="init"/>
        </dgm:presLayoutVars>
      </dgm:prSet>
      <dgm:spPr/>
    </dgm:pt>
    <dgm:pt modelId="{A5E5ABE2-3CD5-4663-918A-60AD4C07E74C}" type="pres">
      <dgm:prSet presAssocID="{9980D566-8359-4EE9-973F-4B3E23C484C3}" presName="rootComposite1" presStyleCnt="0"/>
      <dgm:spPr/>
    </dgm:pt>
    <dgm:pt modelId="{055E3720-E9E7-4053-B659-6ACBC64C28B8}" type="pres">
      <dgm:prSet presAssocID="{9980D566-8359-4EE9-973F-4B3E23C484C3}" presName="rootText1" presStyleLbl="node0" presStyleIdx="1" presStyleCnt="2" custScaleX="105832" custScaleY="82681" custLinFactX="-56958" custLinFactY="52886" custLinFactNeighborX="-100000" custLinFactNeighborY="100000">
        <dgm:presLayoutVars>
          <dgm:chPref val="3"/>
        </dgm:presLayoutVars>
      </dgm:prSet>
      <dgm:spPr/>
    </dgm:pt>
    <dgm:pt modelId="{9175B435-2D39-4A21-8FA6-69F157882D19}" type="pres">
      <dgm:prSet presAssocID="{9980D566-8359-4EE9-973F-4B3E23C484C3}" presName="rootConnector1" presStyleLbl="node1" presStyleIdx="0" presStyleCnt="0"/>
      <dgm:spPr/>
    </dgm:pt>
    <dgm:pt modelId="{E1689653-0DEF-4B36-8A08-747D509AD2DC}" type="pres">
      <dgm:prSet presAssocID="{9980D566-8359-4EE9-973F-4B3E23C484C3}" presName="hierChild2" presStyleCnt="0"/>
      <dgm:spPr/>
    </dgm:pt>
    <dgm:pt modelId="{12F7F3D6-47EC-45FB-8E44-065F12FD4DD0}" type="pres">
      <dgm:prSet presAssocID="{9980D566-8359-4EE9-973F-4B3E23C484C3}" presName="hierChild3" presStyleCnt="0"/>
      <dgm:spPr/>
    </dgm:pt>
  </dgm:ptLst>
  <dgm:cxnLst>
    <dgm:cxn modelId="{6951AB00-28DC-4031-8835-9C728DDF6696}" type="presOf" srcId="{265160C2-CDBE-4152-A827-9994AB35FD21}" destId="{03CE587B-119C-4DB9-83DD-D264B6ED56D1}" srcOrd="0" destOrd="0" presId="urn:microsoft.com/office/officeart/2005/8/layout/orgChart1"/>
    <dgm:cxn modelId="{F6769102-A658-490E-8CB2-FB32B890C7E8}" type="presOf" srcId="{881C5279-46B5-4133-92D7-B3218A1BC34F}" destId="{80525F57-7D59-4D39-8A63-040B4754257F}" srcOrd="0" destOrd="0" presId="urn:microsoft.com/office/officeart/2005/8/layout/orgChart1"/>
    <dgm:cxn modelId="{51B8C202-B32C-45C0-8618-17C91AB43CFD}" type="presOf" srcId="{E1BEDDCA-0E1C-4D29-A5D7-12D33A7D0776}" destId="{68557422-7B43-40C2-BC86-2C36A5E12C90}" srcOrd="0" destOrd="0" presId="urn:microsoft.com/office/officeart/2005/8/layout/orgChart1"/>
    <dgm:cxn modelId="{62593404-15F3-4E3D-827B-85DF5765BAEE}" srcId="{C1CD067F-9A44-4BE8-8AB7-904FE5741060}" destId="{3C43B2A4-01D4-4B17-9986-60DDE23AADF4}" srcOrd="1" destOrd="0" parTransId="{CEA9825D-3F26-4E1A-A2C1-268D67A34594}" sibTransId="{905FBB1B-F6B3-4A19-AE98-65DA4A87CB9B}"/>
    <dgm:cxn modelId="{FB696804-01B0-471A-9D0B-34E15D4FC9DF}" type="presOf" srcId="{33EB4872-85BF-4ED1-A83F-6EEFCF87A91B}" destId="{9DA97FF9-6E1D-47B8-A8D3-E397535CDA37}" srcOrd="1" destOrd="0" presId="urn:microsoft.com/office/officeart/2005/8/layout/orgChart1"/>
    <dgm:cxn modelId="{67CFC70C-4217-494B-B803-F39AF2234B2C}" type="presOf" srcId="{5EA68829-059C-4129-BBDB-A5437D22441B}" destId="{9DD12A78-8021-4522-87B9-16B15C49169D}" srcOrd="0" destOrd="0" presId="urn:microsoft.com/office/officeart/2005/8/layout/orgChart1"/>
    <dgm:cxn modelId="{34C58815-DB85-4159-A6C1-84226781BB69}" srcId="{BAC8DBB6-339A-43E7-9AD3-765B46CD664D}" destId="{498326FB-57A5-4503-8F4B-C8185AD9C986}" srcOrd="1" destOrd="0" parTransId="{265160C2-CDBE-4152-A827-9994AB35FD21}" sibTransId="{C9C9E52A-0092-4A5B-AB0A-A5377AA6B270}"/>
    <dgm:cxn modelId="{585D8F15-51EF-4E4A-84F1-7FEDAC53E931}" srcId="{FFEA4B20-1C02-4137-BF8B-FE615FA1AC3F}" destId="{F8997BFB-F7B9-438C-8288-910A6E57284D}" srcOrd="0" destOrd="0" parTransId="{85793C8B-DB05-413B-AAE9-CF1133CDFB2E}" sibTransId="{81BAB475-2A9F-4CF7-B357-1EADB7037408}"/>
    <dgm:cxn modelId="{190F6016-12C3-4B6E-861E-CBFD65E35E63}" srcId="{593A2517-9929-473E-96D6-079B73D0A6CD}" destId="{77F8FD00-5DC1-4A3A-9C90-16F3CBD6A376}" srcOrd="5" destOrd="0" parTransId="{1F8E0A1C-932A-4F45-A955-E2F5490B1E98}" sibTransId="{0C7249EB-E252-43A8-BCE7-CBC70BC63F55}"/>
    <dgm:cxn modelId="{AFE8B316-8C32-4739-A66C-BAEFD7480C31}" type="presOf" srcId="{498326FB-57A5-4503-8F4B-C8185AD9C986}" destId="{36991F56-4792-4C3F-B5B1-B303FD32DE9E}" srcOrd="0" destOrd="0" presId="urn:microsoft.com/office/officeart/2005/8/layout/orgChart1"/>
    <dgm:cxn modelId="{88646018-14FA-4864-9F27-FA168D6AACB3}" type="presOf" srcId="{AA3F7D6D-4FB8-4ADD-9552-F2C801EE59AF}" destId="{9A045545-BF6B-4152-A494-6177716117FC}" srcOrd="0" destOrd="0" presId="urn:microsoft.com/office/officeart/2005/8/layout/orgChart1"/>
    <dgm:cxn modelId="{9EF85A19-F690-4C9C-B831-BD85915A2B43}" srcId="{D33104CF-D0B8-443A-BC09-09652B827FF0}" destId="{9980D566-8359-4EE9-973F-4B3E23C484C3}" srcOrd="1" destOrd="0" parTransId="{1446ED48-EB67-4B1F-8967-0B28D13B60E2}" sibTransId="{ACB85A98-337E-4854-8253-3BC5F2A284B4}"/>
    <dgm:cxn modelId="{C46A951A-5804-4237-A893-9DC372F20ACC}" type="presOf" srcId="{593A2517-9929-473E-96D6-079B73D0A6CD}" destId="{5CFAC03A-B086-4FE7-9BB7-DF289DF6D349}" srcOrd="1" destOrd="0" presId="urn:microsoft.com/office/officeart/2005/8/layout/orgChart1"/>
    <dgm:cxn modelId="{33C6991D-A17D-4CAE-8394-99B600EFE753}" type="presOf" srcId="{D4A9BF4F-B90D-421A-99D0-A8B024298A26}" destId="{A59D18CB-A590-4165-87C1-DE404767E32C}" srcOrd="0" destOrd="0" presId="urn:microsoft.com/office/officeart/2005/8/layout/orgChart1"/>
    <dgm:cxn modelId="{6F7E341E-9EBA-4FA8-97E5-661C860E1D23}" type="presOf" srcId="{D9D59816-D732-4306-B53A-4994E03F7021}" destId="{EF30627D-700F-4460-939E-BA0AB43800D9}" srcOrd="0" destOrd="0" presId="urn:microsoft.com/office/officeart/2005/8/layout/orgChart1"/>
    <dgm:cxn modelId="{2CF94F1E-F797-4B07-8A03-B55E88313401}" type="presOf" srcId="{B966C817-03A3-49D4-9113-33B6C4C2E007}" destId="{B2A21A74-0689-40D7-A663-7BF0C78A1747}" srcOrd="1" destOrd="0" presId="urn:microsoft.com/office/officeart/2005/8/layout/orgChart1"/>
    <dgm:cxn modelId="{55800322-C745-4770-9306-10652DF13FBC}" type="presOf" srcId="{FCB6F57D-B69F-431D-B658-2E995D5A3BD9}" destId="{95373BDC-5D03-4F67-BA93-96C8BB068F8D}" srcOrd="0" destOrd="0" presId="urn:microsoft.com/office/officeart/2005/8/layout/orgChart1"/>
    <dgm:cxn modelId="{06115F23-99FE-4172-8FAE-4C32E1375FE4}" srcId="{593A2517-9929-473E-96D6-079B73D0A6CD}" destId="{BAC8DBB6-339A-43E7-9AD3-765B46CD664D}" srcOrd="1" destOrd="0" parTransId="{EAA18242-E8DE-4AAC-9372-2E7AD94936AE}" sibTransId="{C65BEFC5-F341-476A-81DC-1028306EDC41}"/>
    <dgm:cxn modelId="{F2446B24-FEC7-496C-8216-1C5D2CE7DDA7}" type="presOf" srcId="{F8997BFB-F7B9-438C-8288-910A6E57284D}" destId="{30248C6A-E600-4641-A6BF-A3FFDCF312EB}" srcOrd="1" destOrd="0" presId="urn:microsoft.com/office/officeart/2005/8/layout/orgChart1"/>
    <dgm:cxn modelId="{BBE31625-02AC-4F95-864A-FED2BD276EDC}" type="presOf" srcId="{85793C8B-DB05-413B-AAE9-CF1133CDFB2E}" destId="{763A5329-9204-4626-94BF-FEA6897F5927}" srcOrd="0" destOrd="0" presId="urn:microsoft.com/office/officeart/2005/8/layout/orgChart1"/>
    <dgm:cxn modelId="{4DB00B28-2A59-4E21-9842-12F75738D392}" type="presOf" srcId="{C6020A5F-42FB-4C25-BF46-A763B4126A05}" destId="{B5E2AABA-F283-4BF1-A021-6A9AA8663D9E}" srcOrd="0" destOrd="0" presId="urn:microsoft.com/office/officeart/2005/8/layout/orgChart1"/>
    <dgm:cxn modelId="{AB4D0629-E82A-4139-8FFD-AEC5FD8C1A31}" type="presOf" srcId="{E0F973E2-04DF-4DCD-8225-C1A3BCA68937}" destId="{A716F72F-C902-463E-8F4A-BAC0135AD6B0}" srcOrd="1" destOrd="0" presId="urn:microsoft.com/office/officeart/2005/8/layout/orgChart1"/>
    <dgm:cxn modelId="{E25A722B-F7D2-435C-AEA3-64924CD7C68F}" type="presOf" srcId="{A3B1D305-ED89-48A8-93B6-8FACDFBF1E6C}" destId="{800692A0-CD04-4BC7-AA76-F3832A623AB0}" srcOrd="0" destOrd="0" presId="urn:microsoft.com/office/officeart/2005/8/layout/orgChart1"/>
    <dgm:cxn modelId="{77E1012C-9E38-46D0-9EB7-244469635F04}" type="presOf" srcId="{8EDFC624-EFF5-4110-A8DE-A756DC681BF0}" destId="{19DBCF55-A9E5-4BE8-840F-65AF1B02B7C8}" srcOrd="0" destOrd="0" presId="urn:microsoft.com/office/officeart/2005/8/layout/orgChart1"/>
    <dgm:cxn modelId="{29E6522C-A3CF-490F-928F-352E8B448445}" type="presOf" srcId="{F8997BFB-F7B9-438C-8288-910A6E57284D}" destId="{4FE4AD86-5AA5-4397-AACB-CED12DD1C855}" srcOrd="0" destOrd="0" presId="urn:microsoft.com/office/officeart/2005/8/layout/orgChart1"/>
    <dgm:cxn modelId="{4D367C2E-77C4-45FF-B05F-B077C461D070}" type="presOf" srcId="{D4AC06D4-9DDD-47F4-B483-40ECC68233C8}" destId="{42A97231-08CD-4614-9413-CE4A803F765C}" srcOrd="0" destOrd="0" presId="urn:microsoft.com/office/officeart/2005/8/layout/orgChart1"/>
    <dgm:cxn modelId="{A9F38E2E-F416-4B70-B219-5E21A2B88401}" srcId="{BAC8DBB6-339A-43E7-9AD3-765B46CD664D}" destId="{FCB6F57D-B69F-431D-B658-2E995D5A3BD9}" srcOrd="3" destOrd="0" parTransId="{8EDFC624-EFF5-4110-A8DE-A756DC681BF0}" sibTransId="{58CCA99B-01F1-486C-9E2D-ABDB8827C489}"/>
    <dgm:cxn modelId="{82174532-5306-47A2-A170-5FD70D65B174}" type="presOf" srcId="{56AB8B57-9178-4A8F-95E9-2F651EAF93A9}" destId="{C0680369-A82F-46BE-B708-38F911ECB9B5}" srcOrd="0" destOrd="0" presId="urn:microsoft.com/office/officeart/2005/8/layout/orgChart1"/>
    <dgm:cxn modelId="{EBE17532-CABE-4DAF-A730-CA02726F523B}" type="presOf" srcId="{9980D566-8359-4EE9-973F-4B3E23C484C3}" destId="{9175B435-2D39-4A21-8FA6-69F157882D19}" srcOrd="1" destOrd="0" presId="urn:microsoft.com/office/officeart/2005/8/layout/orgChart1"/>
    <dgm:cxn modelId="{D786DB34-7130-4367-A750-B4CE86D07C0A}" type="presOf" srcId="{A77840D2-6058-45C8-81E4-E8A15B7B981D}" destId="{37BEEBBD-E49F-419B-9BDE-826EC5ED1ACC}" srcOrd="1" destOrd="0" presId="urn:microsoft.com/office/officeart/2005/8/layout/orgChart1"/>
    <dgm:cxn modelId="{EE0FFA3B-5756-48F9-9EEB-AC754482B275}" srcId="{BAC8DBB6-339A-43E7-9AD3-765B46CD664D}" destId="{F4D8DFD1-DF5C-4659-9588-9FA0FD9DB7A2}" srcOrd="0" destOrd="0" parTransId="{E3609513-1EE4-4A94-8D96-47EE39985B32}" sibTransId="{F7B38FAA-A493-499A-9A31-1108C3D01F83}"/>
    <dgm:cxn modelId="{D90E0C3E-C1F5-4725-90C2-AE6C07DC766E}" type="presOf" srcId="{D4A9BF4F-B90D-421A-99D0-A8B024298A26}" destId="{23B39F71-2EAD-4234-B4EA-CB7ACDCF7005}" srcOrd="1" destOrd="0" presId="urn:microsoft.com/office/officeart/2005/8/layout/orgChart1"/>
    <dgm:cxn modelId="{67669860-3090-40D4-9150-6D401621AFA0}" type="presOf" srcId="{E2515B10-4A55-4C6C-9551-2C6D9E48FE60}" destId="{6AA7334F-5D11-47FC-A389-D8E81C747DB3}" srcOrd="0" destOrd="0" presId="urn:microsoft.com/office/officeart/2005/8/layout/orgChart1"/>
    <dgm:cxn modelId="{04F77562-CF30-4960-9C98-5708F1B2BF72}" type="presOf" srcId="{E3609513-1EE4-4A94-8D96-47EE39985B32}" destId="{860B58B3-BBC2-489B-BD0A-CBD18E20CDFA}" srcOrd="0" destOrd="0" presId="urn:microsoft.com/office/officeart/2005/8/layout/orgChart1"/>
    <dgm:cxn modelId="{E5B97464-3594-4092-B1BA-353ACF3E7184}" type="presOf" srcId="{CEA9825D-3F26-4E1A-A2C1-268D67A34594}" destId="{DFA94E55-0842-476C-9CC6-C20C2C24384D}" srcOrd="0" destOrd="0" presId="urn:microsoft.com/office/officeart/2005/8/layout/orgChart1"/>
    <dgm:cxn modelId="{A96E8966-BD37-4350-9F8C-A9F32A3EC302}" type="presOf" srcId="{A69EE46E-55DB-41F8-8D1D-B6469E8332B8}" destId="{8F75B8E5-68E9-420A-A5DC-14233C063EBF}" srcOrd="0" destOrd="0" presId="urn:microsoft.com/office/officeart/2005/8/layout/orgChart1"/>
    <dgm:cxn modelId="{D287C146-A927-4781-ADFB-33E031646056}" type="presOf" srcId="{FFEA4B20-1C02-4137-BF8B-FE615FA1AC3F}" destId="{8CF84BFE-81B6-4F31-85A6-FF3BA3CB807B}" srcOrd="1" destOrd="0" presId="urn:microsoft.com/office/officeart/2005/8/layout/orgChart1"/>
    <dgm:cxn modelId="{49D1D247-2239-4ED0-9E77-362A6C5420BA}" type="presOf" srcId="{D9D59816-D732-4306-B53A-4994E03F7021}" destId="{580B4037-634E-44AB-BADF-AC78E5E9F904}" srcOrd="1" destOrd="0" presId="urn:microsoft.com/office/officeart/2005/8/layout/orgChart1"/>
    <dgm:cxn modelId="{0E305F6A-3F74-4D9B-8DFC-453599A2DA46}" srcId="{C1CD067F-9A44-4BE8-8AB7-904FE5741060}" destId="{E1BEDDCA-0E1C-4D29-A5D7-12D33A7D0776}" srcOrd="2" destOrd="0" parTransId="{AA3F7D6D-4FB8-4ADD-9552-F2C801EE59AF}" sibTransId="{E1794024-65A9-49A9-B77E-39AF75BD2C8B}"/>
    <dgm:cxn modelId="{1348666A-622E-494F-96D2-5D7F6F0313BD}" type="presOf" srcId="{3C43B2A4-01D4-4B17-9986-60DDE23AADF4}" destId="{07732193-55E9-41AD-B0A7-151C7AA6AFAE}" srcOrd="1" destOrd="0" presId="urn:microsoft.com/office/officeart/2005/8/layout/orgChart1"/>
    <dgm:cxn modelId="{DB62CC4A-6EFB-4A99-BB6A-A05223596374}" type="presOf" srcId="{77F8FD00-5DC1-4A3A-9C90-16F3CBD6A376}" destId="{341CF894-5DB0-4E20-A14A-6F74C3DB40A4}" srcOrd="0" destOrd="0" presId="urn:microsoft.com/office/officeart/2005/8/layout/orgChart1"/>
    <dgm:cxn modelId="{C4D85A4B-00A6-45C6-BEFC-11DFAD4BCA19}" type="presOf" srcId="{587D1586-3DAC-41FA-9B9F-D227813F3B09}" destId="{236B8CB9-AB2F-47C0-ABD3-EA869AE155EA}" srcOrd="0" destOrd="0" presId="urn:microsoft.com/office/officeart/2005/8/layout/orgChart1"/>
    <dgm:cxn modelId="{4BCFDD6B-4AAF-4E63-B3D6-28D531B2396C}" type="presOf" srcId="{DA56B7B2-2D35-423D-A591-94224240C7BF}" destId="{B8CA6091-0DC5-4C35-8138-DE000DA83C03}" srcOrd="1" destOrd="0" presId="urn:microsoft.com/office/officeart/2005/8/layout/orgChart1"/>
    <dgm:cxn modelId="{BD451C6C-E041-4BE5-A4DF-3EFD5EB11EBE}" type="presOf" srcId="{F4D8DFD1-DF5C-4659-9588-9FA0FD9DB7A2}" destId="{1F4D09F7-B35B-43C7-A277-7CCE8EE0CAD7}" srcOrd="0" destOrd="0" presId="urn:microsoft.com/office/officeart/2005/8/layout/orgChart1"/>
    <dgm:cxn modelId="{11433E6D-C398-4C6F-BB89-9DCA94F824C1}" srcId="{F4D8DFD1-DF5C-4659-9588-9FA0FD9DB7A2}" destId="{A69EE46E-55DB-41F8-8D1D-B6469E8332B8}" srcOrd="0" destOrd="0" parTransId="{A3B1D305-ED89-48A8-93B6-8FACDFBF1E6C}" sibTransId="{29E132FE-0C83-48C0-A32D-BA06AEC2478F}"/>
    <dgm:cxn modelId="{BDF7634F-0960-4412-B685-73497CA8D6EA}" srcId="{498326FB-57A5-4503-8F4B-C8185AD9C986}" destId="{54EC8719-CDF5-4C8E-9AAA-0BEA1C32C6B3}" srcOrd="1" destOrd="0" parTransId="{01C0CE21-EA25-483A-A9E3-02B9B11DC98F}" sibTransId="{CFE67440-A746-4580-913F-FCB3223B8593}"/>
    <dgm:cxn modelId="{B70F1772-1440-432C-8EB3-C3F16B86C8D2}" type="presOf" srcId="{B966C817-03A3-49D4-9113-33B6C4C2E007}" destId="{B0DF8A4F-03A8-4C93-9EAD-1305A3735528}" srcOrd="0" destOrd="0" presId="urn:microsoft.com/office/officeart/2005/8/layout/orgChart1"/>
    <dgm:cxn modelId="{4A905157-7B7B-49C6-930A-1AB2FDA78F30}" type="presOf" srcId="{1F8E0A1C-932A-4F45-A955-E2F5490B1E98}" destId="{032A31CA-AEF1-441B-805F-C7A60553E3D2}" srcOrd="0" destOrd="0" presId="urn:microsoft.com/office/officeart/2005/8/layout/orgChart1"/>
    <dgm:cxn modelId="{B18B7857-6EE8-4ED6-8277-5F92256176DA}" type="presOf" srcId="{48E899F3-39DC-44C4-B1F1-189F48091357}" destId="{7D08EE58-58CE-4BB9-A645-B0D68C96FA44}" srcOrd="0" destOrd="0" presId="urn:microsoft.com/office/officeart/2005/8/layout/orgChart1"/>
    <dgm:cxn modelId="{54ADD257-B653-4AB4-9496-FB7429D9A9AE}" type="presOf" srcId="{FBAD07D4-2515-48D3-9DCD-E3EC446FFC00}" destId="{0BAD74A1-1D1E-4AD0-A126-8FB7019754DC}" srcOrd="1" destOrd="0" presId="urn:microsoft.com/office/officeart/2005/8/layout/orgChart1"/>
    <dgm:cxn modelId="{D24F5758-9466-4BCC-9F74-D0A37774D155}" type="presOf" srcId="{C1CD067F-9A44-4BE8-8AB7-904FE5741060}" destId="{634A11F6-5805-4504-BB7D-C6D2444D6F0C}" srcOrd="0" destOrd="0" presId="urn:microsoft.com/office/officeart/2005/8/layout/orgChart1"/>
    <dgm:cxn modelId="{1D694A59-BF00-44C4-A2C6-4DC861BE59F9}" srcId="{B966C817-03A3-49D4-9113-33B6C4C2E007}" destId="{FFEA4B20-1C02-4137-BF8B-FE615FA1AC3F}" srcOrd="0" destOrd="0" parTransId="{5EA68829-059C-4129-BBDB-A5437D22441B}" sibTransId="{E4ADFE13-D621-4EB0-A0CD-73D3E9BDC69D}"/>
    <dgm:cxn modelId="{C2B6B679-5A38-4F86-B3E5-03ADD932B9D5}" type="presOf" srcId="{38BD8C49-7F32-4E19-9BBB-75E832DB54D8}" destId="{06B047F3-BBCA-4BC0-8D80-AFB9CEB298C1}" srcOrd="0" destOrd="0" presId="urn:microsoft.com/office/officeart/2005/8/layout/orgChart1"/>
    <dgm:cxn modelId="{68F2AE7C-48D7-4B98-BBB3-38D227CD58A2}" type="presOf" srcId="{A77840D2-6058-45C8-81E4-E8A15B7B981D}" destId="{C8ED2EA3-42A3-4D60-A3BF-39E69C19245F}" srcOrd="0" destOrd="0" presId="urn:microsoft.com/office/officeart/2005/8/layout/orgChart1"/>
    <dgm:cxn modelId="{8AF1B380-2F27-46C2-B2CA-562EF556F70B}" type="presOf" srcId="{38BD8C49-7F32-4E19-9BBB-75E832DB54D8}" destId="{FAD90673-DC85-46DC-AFAE-2A24E091B7AE}" srcOrd="1" destOrd="0" presId="urn:microsoft.com/office/officeart/2005/8/layout/orgChart1"/>
    <dgm:cxn modelId="{3A800883-E849-4186-B6E5-F3932F3876D0}" type="presOf" srcId="{54EC8719-CDF5-4C8E-9AAA-0BEA1C32C6B3}" destId="{B2D96395-4A26-410E-BEBA-BCAD50DA5326}" srcOrd="1" destOrd="0" presId="urn:microsoft.com/office/officeart/2005/8/layout/orgChart1"/>
    <dgm:cxn modelId="{71D58984-DBBF-4309-82C6-AAF7CB589233}" type="presOf" srcId="{498326FB-57A5-4503-8F4B-C8185AD9C986}" destId="{5A055AAF-B23A-4F6E-953B-7979A690BFB8}" srcOrd="1" destOrd="0" presId="urn:microsoft.com/office/officeart/2005/8/layout/orgChart1"/>
    <dgm:cxn modelId="{7345C48D-0A76-40F2-8197-87545102007D}" srcId="{BAC8DBB6-339A-43E7-9AD3-765B46CD664D}" destId="{D4A9BF4F-B90D-421A-99D0-A8B024298A26}" srcOrd="2" destOrd="0" parTransId="{48E899F3-39DC-44C4-B1F1-189F48091357}" sibTransId="{B4B10BAE-6012-4865-AE12-B70E934788DC}"/>
    <dgm:cxn modelId="{3F60CC8E-3DF8-4B62-8238-2DB4C202B931}" type="presOf" srcId="{54EC8719-CDF5-4C8E-9AAA-0BEA1C32C6B3}" destId="{EBE0684D-7839-462C-BB9F-2268AFD5DB34}" srcOrd="0" destOrd="0" presId="urn:microsoft.com/office/officeart/2005/8/layout/orgChart1"/>
    <dgm:cxn modelId="{1093A78F-9A79-46F4-9A34-088EC2DA58A0}" type="presOf" srcId="{46AFCDBD-2091-451A-B900-FA95D928ED3A}" destId="{17308F90-B1A7-47E3-9BC4-F04B215F5246}" srcOrd="1" destOrd="0" presId="urn:microsoft.com/office/officeart/2005/8/layout/orgChart1"/>
    <dgm:cxn modelId="{8037B690-030A-471B-BA02-030FAAD045C7}" srcId="{593A2517-9929-473E-96D6-079B73D0A6CD}" destId="{DA56B7B2-2D35-423D-A591-94224240C7BF}" srcOrd="4" destOrd="0" parTransId="{01D6BB8D-1FC3-4390-8D7A-D13589EDC738}" sibTransId="{D3D0C0F7-5509-466F-9255-EB1962FF9258}"/>
    <dgm:cxn modelId="{2E7AC992-3DDC-40D0-AC4B-94D68AEF28E1}" srcId="{D4A9BF4F-B90D-421A-99D0-A8B024298A26}" destId="{A77840D2-6058-45C8-81E4-E8A15B7B981D}" srcOrd="0" destOrd="0" parTransId="{E2515B10-4A55-4C6C-9551-2C6D9E48FE60}" sibTransId="{EB12CD40-D227-4905-9512-09BD5FC87567}"/>
    <dgm:cxn modelId="{AFA86099-85B5-4C88-B18C-6D37B0B886DB}" type="presOf" srcId="{BAC8DBB6-339A-43E7-9AD3-765B46CD664D}" destId="{8F1CF5C6-3892-4C41-ACCB-D9D5DC136D83}" srcOrd="1" destOrd="0" presId="urn:microsoft.com/office/officeart/2005/8/layout/orgChart1"/>
    <dgm:cxn modelId="{0E8CB699-7BCD-483D-9EE1-A68A4D47AE2B}" type="presOf" srcId="{01D6BB8D-1FC3-4390-8D7A-D13589EDC738}" destId="{E028A754-0DE8-485C-B977-75CD487762FB}" srcOrd="0" destOrd="0" presId="urn:microsoft.com/office/officeart/2005/8/layout/orgChart1"/>
    <dgm:cxn modelId="{EA8B179D-D0B9-478A-8BB3-F635594F288C}" srcId="{C1CD067F-9A44-4BE8-8AB7-904FE5741060}" destId="{D9D59816-D732-4306-B53A-4994E03F7021}" srcOrd="4" destOrd="0" parTransId="{D4AC06D4-9DDD-47F4-B483-40ECC68233C8}" sibTransId="{146AF7E0-64F1-4B7F-8CE2-C110C628035C}"/>
    <dgm:cxn modelId="{081BE39E-96EF-4130-A266-7DBE41D5C3DD}" srcId="{593A2517-9929-473E-96D6-079B73D0A6CD}" destId="{38BD8C49-7F32-4E19-9BBB-75E832DB54D8}" srcOrd="3" destOrd="0" parTransId="{6FD44D35-1ED5-44AE-AB32-402609CA7F96}" sibTransId="{84002610-0909-4A59-9444-822611CB83CE}"/>
    <dgm:cxn modelId="{2C2F79A3-C5D1-4E91-98E0-624BF826D514}" srcId="{D33104CF-D0B8-443A-BC09-09652B827FF0}" destId="{593A2517-9929-473E-96D6-079B73D0A6CD}" srcOrd="0" destOrd="0" parTransId="{B9C165E5-4344-4920-A72D-2071E428F146}" sibTransId="{ACBDDF87-1DA5-472C-B92A-74BE04EEC17E}"/>
    <dgm:cxn modelId="{47FE1AA4-A70C-4CA6-95DA-9EE531E62547}" type="presOf" srcId="{F4D8DFD1-DF5C-4659-9588-9FA0FD9DB7A2}" destId="{C3952B42-6707-41A8-BC11-A64CCDA909B5}" srcOrd="1" destOrd="0" presId="urn:microsoft.com/office/officeart/2005/8/layout/orgChart1"/>
    <dgm:cxn modelId="{EE944FA5-207A-41E5-B4E9-C748A04C8D0D}" srcId="{593A2517-9929-473E-96D6-079B73D0A6CD}" destId="{33EB4872-85BF-4ED1-A83F-6EEFCF87A91B}" srcOrd="0" destOrd="0" parTransId="{C6020A5F-42FB-4C25-BF46-A763B4126A05}" sibTransId="{7DBA2A39-2404-4676-8303-556617F1C2B2}"/>
    <dgm:cxn modelId="{3A8210AA-82FE-4ADB-BE51-C3B48FFF4908}" srcId="{FFEA4B20-1C02-4137-BF8B-FE615FA1AC3F}" destId="{DD2971AD-1C6E-45B7-87CE-65B8E13C5C7E}" srcOrd="1" destOrd="0" parTransId="{4B81465E-F946-4F6E-A72F-F14B8F1F880B}" sibTransId="{08F67CDF-DBE1-4B4D-A888-1E818BD7620A}"/>
    <dgm:cxn modelId="{31E036B8-F68B-4866-AC57-087AFC1862BC}" srcId="{593A2517-9929-473E-96D6-079B73D0A6CD}" destId="{B966C817-03A3-49D4-9113-33B6C4C2E007}" srcOrd="2" destOrd="0" parTransId="{8ACB2344-2B31-4FBA-A0F5-79B875D619F6}" sibTransId="{96A0805D-D9AC-4614-9744-89D5823D4891}"/>
    <dgm:cxn modelId="{A05937B8-32FB-4301-978D-402339C03A8C}" type="presOf" srcId="{881C5279-46B5-4133-92D7-B3218A1BC34F}" destId="{31ECA8C6-0422-4E0F-B38F-F25A561C0A17}" srcOrd="1" destOrd="0" presId="urn:microsoft.com/office/officeart/2005/8/layout/orgChart1"/>
    <dgm:cxn modelId="{3831F0B8-BF57-4284-ABA7-774938615BEE}" type="presOf" srcId="{DA56B7B2-2D35-423D-A591-94224240C7BF}" destId="{13E65035-8471-436B-A23B-5AF9260B7FEF}" srcOrd="0" destOrd="0" presId="urn:microsoft.com/office/officeart/2005/8/layout/orgChart1"/>
    <dgm:cxn modelId="{1C7431B9-E04E-4B6A-ADB9-B2530C2B76B0}" type="presOf" srcId="{33EB4872-85BF-4ED1-A83F-6EEFCF87A91B}" destId="{67700CBC-A530-45A9-87B4-20724FA16865}" srcOrd="0" destOrd="0" presId="urn:microsoft.com/office/officeart/2005/8/layout/orgChart1"/>
    <dgm:cxn modelId="{173071C0-B590-47E3-B104-BE1D29CA2089}" type="presOf" srcId="{E0F973E2-04DF-4DCD-8225-C1A3BCA68937}" destId="{C38FCC8B-A8AF-4C95-8B8D-CD417540B8BF}" srcOrd="0" destOrd="0" presId="urn:microsoft.com/office/officeart/2005/8/layout/orgChart1"/>
    <dgm:cxn modelId="{32BE59C0-2E8D-4158-95E5-AB9A236A3BDD}" type="presOf" srcId="{46AFCDBD-2091-451A-B900-FA95D928ED3A}" destId="{5C01EF95-F12F-4447-80D8-2277665D85AF}" srcOrd="0" destOrd="0" presId="urn:microsoft.com/office/officeart/2005/8/layout/orgChart1"/>
    <dgm:cxn modelId="{132AFCC3-FA91-4EB7-A102-0B5FFA3D74A6}" type="presOf" srcId="{DD2971AD-1C6E-45B7-87CE-65B8E13C5C7E}" destId="{4BACC8EB-A80D-4B9C-9096-38D54655F66E}" srcOrd="1" destOrd="0" presId="urn:microsoft.com/office/officeart/2005/8/layout/orgChart1"/>
    <dgm:cxn modelId="{D909F7C7-94A5-47E3-A7C7-76CE2AEE1FF6}" type="presOf" srcId="{EAA18242-E8DE-4AAC-9372-2E7AD94936AE}" destId="{28DD8E4D-0C6D-41BB-B37D-FCD76C146106}" srcOrd="0" destOrd="0" presId="urn:microsoft.com/office/officeart/2005/8/layout/orgChart1"/>
    <dgm:cxn modelId="{CF0DBEC8-6851-435B-B8C7-20CF346EA3BE}" srcId="{B966C817-03A3-49D4-9113-33B6C4C2E007}" destId="{C1CD067F-9A44-4BE8-8AB7-904FE5741060}" srcOrd="1" destOrd="0" parTransId="{587D1586-3DAC-41FA-9B9F-D227813F3B09}" sibTransId="{BD9429E8-58DA-47D0-A293-17AE281BB2C5}"/>
    <dgm:cxn modelId="{65E0FEC9-AEDD-4D7D-B46B-C90380B241D7}" type="presOf" srcId="{FBAD07D4-2515-48D3-9DCD-E3EC446FFC00}" destId="{4B00E991-5602-49AB-864B-E96165718DDF}" srcOrd="0" destOrd="0" presId="urn:microsoft.com/office/officeart/2005/8/layout/orgChart1"/>
    <dgm:cxn modelId="{415E24CA-9382-4A45-A023-49E14D2895CB}" srcId="{498326FB-57A5-4503-8F4B-C8185AD9C986}" destId="{881C5279-46B5-4133-92D7-B3218A1BC34F}" srcOrd="2" destOrd="0" parTransId="{17B2A65D-9A12-4C37-AE5B-F9FB272E2D06}" sibTransId="{07F9B266-30AE-4FD2-895D-27202D08D589}"/>
    <dgm:cxn modelId="{286C5FCE-8B8B-4136-AFC2-B18F43AFF484}" type="presOf" srcId="{C1CD067F-9A44-4BE8-8AB7-904FE5741060}" destId="{3155B950-F40A-484D-8580-34E878AB7F3A}" srcOrd="1" destOrd="0" presId="urn:microsoft.com/office/officeart/2005/8/layout/orgChart1"/>
    <dgm:cxn modelId="{F0CCDBD0-61EF-4B40-AF58-28A7CC080F96}" type="presOf" srcId="{6FD44D35-1ED5-44AE-AB32-402609CA7F96}" destId="{02FFC23C-58D1-41BF-BBC5-698F8437AC0D}" srcOrd="0" destOrd="0" presId="urn:microsoft.com/office/officeart/2005/8/layout/orgChart1"/>
    <dgm:cxn modelId="{F1B1FAD0-D7C2-45E2-BEC3-BC7C7E69E5B9}" type="presOf" srcId="{17B2A65D-9A12-4C37-AE5B-F9FB272E2D06}" destId="{B5FFC63B-94B5-4FD4-A572-20270E0F42BD}" srcOrd="0" destOrd="0" presId="urn:microsoft.com/office/officeart/2005/8/layout/orgChart1"/>
    <dgm:cxn modelId="{425C1DD7-BC75-4830-A55E-FE5A23E7F2E3}" type="presOf" srcId="{A69EE46E-55DB-41F8-8D1D-B6469E8332B8}" destId="{BD9BED96-7560-4ECC-8D10-A4CE1FDEC1BF}" srcOrd="1" destOrd="0" presId="urn:microsoft.com/office/officeart/2005/8/layout/orgChart1"/>
    <dgm:cxn modelId="{1C7E58D7-A145-49D3-8CA3-AF31A65C7943}" type="presOf" srcId="{77F8FD00-5DC1-4A3A-9C90-16F3CBD6A376}" destId="{AB632163-1164-421C-9D33-A84F0BF3C926}" srcOrd="1" destOrd="0" presId="urn:microsoft.com/office/officeart/2005/8/layout/orgChart1"/>
    <dgm:cxn modelId="{36D608DA-604E-4D38-9992-92FD9A5EBE39}" type="presOf" srcId="{01C0CE21-EA25-483A-A9E3-02B9B11DC98F}" destId="{E22A2F8D-09AF-49CB-9073-81097D7A7FA0}" srcOrd="0" destOrd="0" presId="urn:microsoft.com/office/officeart/2005/8/layout/orgChart1"/>
    <dgm:cxn modelId="{0D8A28DA-D807-4DAE-8798-DCF05E621CE7}" type="presOf" srcId="{BAC8DBB6-339A-43E7-9AD3-765B46CD664D}" destId="{7B3E8DCC-0D61-4FFC-BE8B-28E2CFC4F79D}" srcOrd="0" destOrd="0" presId="urn:microsoft.com/office/officeart/2005/8/layout/orgChart1"/>
    <dgm:cxn modelId="{8EBB0CDC-7CD8-45D1-9600-2435D347D993}" type="presOf" srcId="{DD2971AD-1C6E-45B7-87CE-65B8E13C5C7E}" destId="{448B114C-AFE7-4CAD-ADFE-AE00D882D664}" srcOrd="0" destOrd="0" presId="urn:microsoft.com/office/officeart/2005/8/layout/orgChart1"/>
    <dgm:cxn modelId="{35E4F3DC-33A1-494B-966F-5D73C2A79900}" type="presOf" srcId="{E1BEDDCA-0E1C-4D29-A5D7-12D33A7D0776}" destId="{9F4B542D-B21F-4EF9-8DAA-A801EF8F4AB3}" srcOrd="1" destOrd="0" presId="urn:microsoft.com/office/officeart/2005/8/layout/orgChart1"/>
    <dgm:cxn modelId="{9FA2C2DE-48BD-46B6-9F10-D5A6CD5854F2}" type="presOf" srcId="{FCB6F57D-B69F-431D-B658-2E995D5A3BD9}" destId="{AFA4B528-4084-42F0-8B50-2DC525185C74}" srcOrd="1" destOrd="0" presId="urn:microsoft.com/office/officeart/2005/8/layout/orgChart1"/>
    <dgm:cxn modelId="{2783F9E3-FED1-4D0B-940B-F3C30E4A2199}" srcId="{C1CD067F-9A44-4BE8-8AB7-904FE5741060}" destId="{FBAD07D4-2515-48D3-9DCD-E3EC446FFC00}" srcOrd="0" destOrd="0" parTransId="{7D43DB86-6F3C-49E9-A139-07817423BF89}" sibTransId="{2678221F-E635-4DE5-A9EE-09ED661B1B1C}"/>
    <dgm:cxn modelId="{0330A7E4-C576-4C80-821F-D2B4B72F198E}" type="presOf" srcId="{4B81465E-F946-4F6E-A72F-F14B8F1F880B}" destId="{8C88BA6E-F279-443B-A4F1-8242E1B8F001}" srcOrd="0" destOrd="0" presId="urn:microsoft.com/office/officeart/2005/8/layout/orgChart1"/>
    <dgm:cxn modelId="{775759E7-C316-4BB4-80EE-549A9BBE5D7D}" type="presOf" srcId="{7D43DB86-6F3C-49E9-A139-07817423BF89}" destId="{D6D3ACC0-1B60-4965-B65C-8745172B7408}" srcOrd="0" destOrd="0" presId="urn:microsoft.com/office/officeart/2005/8/layout/orgChart1"/>
    <dgm:cxn modelId="{0C36E2EA-A4A8-42FC-839A-A4D8970699B7}" type="presOf" srcId="{A5398785-DE01-4841-8C38-A09CB76D56EB}" destId="{A8EA6594-DA8E-4EFC-8275-7BB6F040A020}" srcOrd="0" destOrd="0" presId="urn:microsoft.com/office/officeart/2005/8/layout/orgChart1"/>
    <dgm:cxn modelId="{0AA5F5EB-26D0-4259-BED7-EB3EDAED0B43}" type="presOf" srcId="{D33104CF-D0B8-443A-BC09-09652B827FF0}" destId="{C7F19DF7-25DF-48EA-9829-2BD711664D77}" srcOrd="0" destOrd="0" presId="urn:microsoft.com/office/officeart/2005/8/layout/orgChart1"/>
    <dgm:cxn modelId="{240948EE-96F5-4EDC-A7B8-720B147C1119}" type="presOf" srcId="{8ACB2344-2B31-4FBA-A0F5-79B875D619F6}" destId="{DE774EE7-8384-44E9-A5CC-93492FDD1A42}" srcOrd="0" destOrd="0" presId="urn:microsoft.com/office/officeart/2005/8/layout/orgChart1"/>
    <dgm:cxn modelId="{6A57F5EE-7CA4-4F2C-8725-220E14E319D2}" type="presOf" srcId="{FFEA4B20-1C02-4137-BF8B-FE615FA1AC3F}" destId="{6D8556FC-B6AA-4860-B7EC-BC850AC82F22}" srcOrd="0" destOrd="0" presId="urn:microsoft.com/office/officeart/2005/8/layout/orgChart1"/>
    <dgm:cxn modelId="{DB1207F4-9761-463F-A64A-1E9A85B49DD7}" type="presOf" srcId="{3C43B2A4-01D4-4B17-9986-60DDE23AADF4}" destId="{084671E1-4185-4388-9149-243B93BB44FD}" srcOrd="0" destOrd="0" presId="urn:microsoft.com/office/officeart/2005/8/layout/orgChart1"/>
    <dgm:cxn modelId="{33D32AF6-F386-41A1-ACE8-8C9E892FB7F8}" type="presOf" srcId="{593A2517-9929-473E-96D6-079B73D0A6CD}" destId="{94633A43-1C3C-48F1-9356-E7465B812CE0}" srcOrd="0" destOrd="0" presId="urn:microsoft.com/office/officeart/2005/8/layout/orgChart1"/>
    <dgm:cxn modelId="{8C1850F6-DF78-404E-8262-1D8580485B50}" type="presOf" srcId="{9980D566-8359-4EE9-973F-4B3E23C484C3}" destId="{055E3720-E9E7-4053-B659-6ACBC64C28B8}" srcOrd="0" destOrd="0" presId="urn:microsoft.com/office/officeart/2005/8/layout/orgChart1"/>
    <dgm:cxn modelId="{F71516FB-C410-4262-BFA1-285287A157DA}" srcId="{498326FB-57A5-4503-8F4B-C8185AD9C986}" destId="{E0F973E2-04DF-4DCD-8225-C1A3BCA68937}" srcOrd="0" destOrd="0" parTransId="{56AB8B57-9178-4A8F-95E9-2F651EAF93A9}" sibTransId="{DB210709-2420-470A-9321-832753BD4789}"/>
    <dgm:cxn modelId="{74F1EFFF-D78F-4682-9C16-9FFC5E5E3A23}" srcId="{C1CD067F-9A44-4BE8-8AB7-904FE5741060}" destId="{46AFCDBD-2091-451A-B900-FA95D928ED3A}" srcOrd="3" destOrd="0" parTransId="{A5398785-DE01-4841-8C38-A09CB76D56EB}" sibTransId="{3AB42B54-E259-4475-9DFF-C2C9A5F7DD64}"/>
    <dgm:cxn modelId="{E577DD0D-C384-4C7C-B860-617ACF8AAB83}" type="presParOf" srcId="{C7F19DF7-25DF-48EA-9829-2BD711664D77}" destId="{11CE6434-C6AF-45CB-93FB-BCB812CA8273}" srcOrd="0" destOrd="0" presId="urn:microsoft.com/office/officeart/2005/8/layout/orgChart1"/>
    <dgm:cxn modelId="{7BB7A9BF-7B3C-4B89-86F1-BF7FBDB85937}" type="presParOf" srcId="{11CE6434-C6AF-45CB-93FB-BCB812CA8273}" destId="{182EA530-BEBC-4FD7-AFD2-CBF165F597CC}" srcOrd="0" destOrd="0" presId="urn:microsoft.com/office/officeart/2005/8/layout/orgChart1"/>
    <dgm:cxn modelId="{0DB2EBB0-265C-4841-ACA9-7993C4E5B304}" type="presParOf" srcId="{182EA530-BEBC-4FD7-AFD2-CBF165F597CC}" destId="{94633A43-1C3C-48F1-9356-E7465B812CE0}" srcOrd="0" destOrd="0" presId="urn:microsoft.com/office/officeart/2005/8/layout/orgChart1"/>
    <dgm:cxn modelId="{6F02E34D-571C-412B-9736-AC0959A872CC}" type="presParOf" srcId="{182EA530-BEBC-4FD7-AFD2-CBF165F597CC}" destId="{5CFAC03A-B086-4FE7-9BB7-DF289DF6D349}" srcOrd="1" destOrd="0" presId="urn:microsoft.com/office/officeart/2005/8/layout/orgChart1"/>
    <dgm:cxn modelId="{F922A7DF-52C3-40C6-AF9A-AC3BE04C21C9}" type="presParOf" srcId="{11CE6434-C6AF-45CB-93FB-BCB812CA8273}" destId="{1CE18178-ECE6-4DCF-A69C-F448612C5259}" srcOrd="1" destOrd="0" presId="urn:microsoft.com/office/officeart/2005/8/layout/orgChart1"/>
    <dgm:cxn modelId="{C642EF39-01C7-4046-AE50-E305D551D350}" type="presParOf" srcId="{1CE18178-ECE6-4DCF-A69C-F448612C5259}" destId="{28DD8E4D-0C6D-41BB-B37D-FCD76C146106}" srcOrd="0" destOrd="0" presId="urn:microsoft.com/office/officeart/2005/8/layout/orgChart1"/>
    <dgm:cxn modelId="{D15CF26C-8345-4C81-AAA5-245C551FF63F}" type="presParOf" srcId="{1CE18178-ECE6-4DCF-A69C-F448612C5259}" destId="{58C3B1F6-3FAB-4962-B912-1F6B3EE6C88B}" srcOrd="1" destOrd="0" presId="urn:microsoft.com/office/officeart/2005/8/layout/orgChart1"/>
    <dgm:cxn modelId="{4A867F60-25B0-4E9D-A707-2863B485D289}" type="presParOf" srcId="{58C3B1F6-3FAB-4962-B912-1F6B3EE6C88B}" destId="{1CB65F77-A53B-47A4-9AFE-D73555E243FE}" srcOrd="0" destOrd="0" presId="urn:microsoft.com/office/officeart/2005/8/layout/orgChart1"/>
    <dgm:cxn modelId="{B62CA410-D467-4D91-9D74-03104BEAE912}" type="presParOf" srcId="{1CB65F77-A53B-47A4-9AFE-D73555E243FE}" destId="{7B3E8DCC-0D61-4FFC-BE8B-28E2CFC4F79D}" srcOrd="0" destOrd="0" presId="urn:microsoft.com/office/officeart/2005/8/layout/orgChart1"/>
    <dgm:cxn modelId="{5EC55DF5-2E15-47C7-8D45-BD4A03576EE3}" type="presParOf" srcId="{1CB65F77-A53B-47A4-9AFE-D73555E243FE}" destId="{8F1CF5C6-3892-4C41-ACCB-D9D5DC136D83}" srcOrd="1" destOrd="0" presId="urn:microsoft.com/office/officeart/2005/8/layout/orgChart1"/>
    <dgm:cxn modelId="{3830601C-A301-4294-BBB3-BB9534FD5894}" type="presParOf" srcId="{58C3B1F6-3FAB-4962-B912-1F6B3EE6C88B}" destId="{F80073A9-02F9-4D77-BDD6-B58EE5929F0A}" srcOrd="1" destOrd="0" presId="urn:microsoft.com/office/officeart/2005/8/layout/orgChart1"/>
    <dgm:cxn modelId="{0A552F9B-66AE-4904-9D74-905AE76D0DF7}" type="presParOf" srcId="{F80073A9-02F9-4D77-BDD6-B58EE5929F0A}" destId="{860B58B3-BBC2-489B-BD0A-CBD18E20CDFA}" srcOrd="0" destOrd="0" presId="urn:microsoft.com/office/officeart/2005/8/layout/orgChart1"/>
    <dgm:cxn modelId="{6262EAA7-B45A-4277-8756-0E7B729BE7B4}" type="presParOf" srcId="{F80073A9-02F9-4D77-BDD6-B58EE5929F0A}" destId="{B4321363-709B-46DE-BEC1-CCFF6712917C}" srcOrd="1" destOrd="0" presId="urn:microsoft.com/office/officeart/2005/8/layout/orgChart1"/>
    <dgm:cxn modelId="{048E4CD4-9B6E-403C-A920-3BA37005E310}" type="presParOf" srcId="{B4321363-709B-46DE-BEC1-CCFF6712917C}" destId="{F80DFDD6-4575-4530-AFD4-1841A31D1090}" srcOrd="0" destOrd="0" presId="urn:microsoft.com/office/officeart/2005/8/layout/orgChart1"/>
    <dgm:cxn modelId="{E92E0A15-00FF-4B2E-B1F8-10D31F563165}" type="presParOf" srcId="{F80DFDD6-4575-4530-AFD4-1841A31D1090}" destId="{1F4D09F7-B35B-43C7-A277-7CCE8EE0CAD7}" srcOrd="0" destOrd="0" presId="urn:microsoft.com/office/officeart/2005/8/layout/orgChart1"/>
    <dgm:cxn modelId="{A2395C8F-8FC7-4D50-B62A-B0B8E82DAB74}" type="presParOf" srcId="{F80DFDD6-4575-4530-AFD4-1841A31D1090}" destId="{C3952B42-6707-41A8-BC11-A64CCDA909B5}" srcOrd="1" destOrd="0" presId="urn:microsoft.com/office/officeart/2005/8/layout/orgChart1"/>
    <dgm:cxn modelId="{1B394CF6-56A3-4F9E-8487-A2856AA73817}" type="presParOf" srcId="{B4321363-709B-46DE-BEC1-CCFF6712917C}" destId="{DD98ADCC-6E28-4D95-B0F1-6BCAFE3C1464}" srcOrd="1" destOrd="0" presId="urn:microsoft.com/office/officeart/2005/8/layout/orgChart1"/>
    <dgm:cxn modelId="{6100611F-B3F7-4DB1-895F-E842A7C43F78}" type="presParOf" srcId="{DD98ADCC-6E28-4D95-B0F1-6BCAFE3C1464}" destId="{800692A0-CD04-4BC7-AA76-F3832A623AB0}" srcOrd="0" destOrd="0" presId="urn:microsoft.com/office/officeart/2005/8/layout/orgChart1"/>
    <dgm:cxn modelId="{2C2ED2F4-C159-43A8-80D2-69E6BE91DCC5}" type="presParOf" srcId="{DD98ADCC-6E28-4D95-B0F1-6BCAFE3C1464}" destId="{BB103016-75C9-4A76-960B-7EBF59E91C6D}" srcOrd="1" destOrd="0" presId="urn:microsoft.com/office/officeart/2005/8/layout/orgChart1"/>
    <dgm:cxn modelId="{51B1FA1E-CC8A-45DA-9BB4-F1FD60162F45}" type="presParOf" srcId="{BB103016-75C9-4A76-960B-7EBF59E91C6D}" destId="{1E67F359-66B5-4F84-A2DE-7286C38E3392}" srcOrd="0" destOrd="0" presId="urn:microsoft.com/office/officeart/2005/8/layout/orgChart1"/>
    <dgm:cxn modelId="{07830344-C8EE-40F5-A6C4-FDF3EEB65841}" type="presParOf" srcId="{1E67F359-66B5-4F84-A2DE-7286C38E3392}" destId="{8F75B8E5-68E9-420A-A5DC-14233C063EBF}" srcOrd="0" destOrd="0" presId="urn:microsoft.com/office/officeart/2005/8/layout/orgChart1"/>
    <dgm:cxn modelId="{ECF1E587-DB5E-4EAF-B161-522C9DBB31DD}" type="presParOf" srcId="{1E67F359-66B5-4F84-A2DE-7286C38E3392}" destId="{BD9BED96-7560-4ECC-8D10-A4CE1FDEC1BF}" srcOrd="1" destOrd="0" presId="urn:microsoft.com/office/officeart/2005/8/layout/orgChart1"/>
    <dgm:cxn modelId="{1AA9C7E0-9C20-4888-A855-5B411CCC8B1C}" type="presParOf" srcId="{BB103016-75C9-4A76-960B-7EBF59E91C6D}" destId="{05D81A25-9409-4673-967A-59F171F177C3}" srcOrd="1" destOrd="0" presId="urn:microsoft.com/office/officeart/2005/8/layout/orgChart1"/>
    <dgm:cxn modelId="{FB6C12F1-2D43-4612-B2D6-1B02EA3EA10B}" type="presParOf" srcId="{BB103016-75C9-4A76-960B-7EBF59E91C6D}" destId="{D3FFA06C-5E6B-4770-AE9E-06A74598FE59}" srcOrd="2" destOrd="0" presId="urn:microsoft.com/office/officeart/2005/8/layout/orgChart1"/>
    <dgm:cxn modelId="{EBC791E8-4DD4-4ECE-9128-43F6790684BA}" type="presParOf" srcId="{B4321363-709B-46DE-BEC1-CCFF6712917C}" destId="{0D34DBF3-DD72-4D35-B7FF-79325E1403AB}" srcOrd="2" destOrd="0" presId="urn:microsoft.com/office/officeart/2005/8/layout/orgChart1"/>
    <dgm:cxn modelId="{0DD22F0A-1EE6-42AD-BF95-32307A91476A}" type="presParOf" srcId="{F80073A9-02F9-4D77-BDD6-B58EE5929F0A}" destId="{03CE587B-119C-4DB9-83DD-D264B6ED56D1}" srcOrd="2" destOrd="0" presId="urn:microsoft.com/office/officeart/2005/8/layout/orgChart1"/>
    <dgm:cxn modelId="{0D4495CC-59E3-4452-88A1-39C3AECAC082}" type="presParOf" srcId="{F80073A9-02F9-4D77-BDD6-B58EE5929F0A}" destId="{64999DC6-1625-4CDF-A739-669B35EFB79C}" srcOrd="3" destOrd="0" presId="urn:microsoft.com/office/officeart/2005/8/layout/orgChart1"/>
    <dgm:cxn modelId="{71FF3EB0-6A35-4C88-83A0-250985BFFC63}" type="presParOf" srcId="{64999DC6-1625-4CDF-A739-669B35EFB79C}" destId="{9BE23487-36F4-44EE-BDE5-2F9F481A1EF5}" srcOrd="0" destOrd="0" presId="urn:microsoft.com/office/officeart/2005/8/layout/orgChart1"/>
    <dgm:cxn modelId="{BBA489EC-A156-4BF8-A5F4-9453BF7E6839}" type="presParOf" srcId="{9BE23487-36F4-44EE-BDE5-2F9F481A1EF5}" destId="{36991F56-4792-4C3F-B5B1-B303FD32DE9E}" srcOrd="0" destOrd="0" presId="urn:microsoft.com/office/officeart/2005/8/layout/orgChart1"/>
    <dgm:cxn modelId="{C37A7444-07AB-4B59-AE40-F73C1C261502}" type="presParOf" srcId="{9BE23487-36F4-44EE-BDE5-2F9F481A1EF5}" destId="{5A055AAF-B23A-4F6E-953B-7979A690BFB8}" srcOrd="1" destOrd="0" presId="urn:microsoft.com/office/officeart/2005/8/layout/orgChart1"/>
    <dgm:cxn modelId="{ABEE6309-D732-4EA5-A9F2-B387D0EBECCE}" type="presParOf" srcId="{64999DC6-1625-4CDF-A739-669B35EFB79C}" destId="{900EC644-628D-4413-92E2-437DCD53102C}" srcOrd="1" destOrd="0" presId="urn:microsoft.com/office/officeart/2005/8/layout/orgChart1"/>
    <dgm:cxn modelId="{1AAC8571-C792-4E69-8935-9287DE9294F0}" type="presParOf" srcId="{900EC644-628D-4413-92E2-437DCD53102C}" destId="{C0680369-A82F-46BE-B708-38F911ECB9B5}" srcOrd="0" destOrd="0" presId="urn:microsoft.com/office/officeart/2005/8/layout/orgChart1"/>
    <dgm:cxn modelId="{A0E1251D-7A4F-4E9F-A045-60A8D93A787D}" type="presParOf" srcId="{900EC644-628D-4413-92E2-437DCD53102C}" destId="{F3DC37D5-2CDE-4F02-8E00-FD3844BDD81B}" srcOrd="1" destOrd="0" presId="urn:microsoft.com/office/officeart/2005/8/layout/orgChart1"/>
    <dgm:cxn modelId="{E697C804-77F9-42A4-94ED-A1BBF48DD4C5}" type="presParOf" srcId="{F3DC37D5-2CDE-4F02-8E00-FD3844BDD81B}" destId="{B77BC50A-7B63-42FC-8676-CDC447567559}" srcOrd="0" destOrd="0" presId="urn:microsoft.com/office/officeart/2005/8/layout/orgChart1"/>
    <dgm:cxn modelId="{3DF65D34-E15A-4ADE-92E3-ED22483BB695}" type="presParOf" srcId="{B77BC50A-7B63-42FC-8676-CDC447567559}" destId="{C38FCC8B-A8AF-4C95-8B8D-CD417540B8BF}" srcOrd="0" destOrd="0" presId="urn:microsoft.com/office/officeart/2005/8/layout/orgChart1"/>
    <dgm:cxn modelId="{88CF3BDE-E9DE-426B-9B7C-64A3508BFC0C}" type="presParOf" srcId="{B77BC50A-7B63-42FC-8676-CDC447567559}" destId="{A716F72F-C902-463E-8F4A-BAC0135AD6B0}" srcOrd="1" destOrd="0" presId="urn:microsoft.com/office/officeart/2005/8/layout/orgChart1"/>
    <dgm:cxn modelId="{01A67A47-9916-475E-B002-1ED20053ECFA}" type="presParOf" srcId="{F3DC37D5-2CDE-4F02-8E00-FD3844BDD81B}" destId="{D5D1FBF5-20D6-4D92-88A1-09CF8135F04E}" srcOrd="1" destOrd="0" presId="urn:microsoft.com/office/officeart/2005/8/layout/orgChart1"/>
    <dgm:cxn modelId="{D132F398-BE07-4BD8-9E16-8E06906B409E}" type="presParOf" srcId="{F3DC37D5-2CDE-4F02-8E00-FD3844BDD81B}" destId="{48C8BCD7-9D28-4C1A-8E53-A1660E7EBC69}" srcOrd="2" destOrd="0" presId="urn:microsoft.com/office/officeart/2005/8/layout/orgChart1"/>
    <dgm:cxn modelId="{326E5914-F3D5-420F-BFB7-D8F613E56FC4}" type="presParOf" srcId="{900EC644-628D-4413-92E2-437DCD53102C}" destId="{E22A2F8D-09AF-49CB-9073-81097D7A7FA0}" srcOrd="2" destOrd="0" presId="urn:microsoft.com/office/officeart/2005/8/layout/orgChart1"/>
    <dgm:cxn modelId="{E6AFE7BB-FDBF-4D53-8F3D-9F699E0BF5EB}" type="presParOf" srcId="{900EC644-628D-4413-92E2-437DCD53102C}" destId="{0F4C2D8B-8895-43C0-8723-E19B0CDFF6C8}" srcOrd="3" destOrd="0" presId="urn:microsoft.com/office/officeart/2005/8/layout/orgChart1"/>
    <dgm:cxn modelId="{4939B41A-1953-4831-86D5-CEF91CAADD04}" type="presParOf" srcId="{0F4C2D8B-8895-43C0-8723-E19B0CDFF6C8}" destId="{79109B09-677C-4D4E-A1EE-EC4B1120B458}" srcOrd="0" destOrd="0" presId="urn:microsoft.com/office/officeart/2005/8/layout/orgChart1"/>
    <dgm:cxn modelId="{50E71E3A-642A-4DD5-A705-E5F6091389F3}" type="presParOf" srcId="{79109B09-677C-4D4E-A1EE-EC4B1120B458}" destId="{EBE0684D-7839-462C-BB9F-2268AFD5DB34}" srcOrd="0" destOrd="0" presId="urn:microsoft.com/office/officeart/2005/8/layout/orgChart1"/>
    <dgm:cxn modelId="{4B1E4739-1989-4125-9DE4-015A622875B3}" type="presParOf" srcId="{79109B09-677C-4D4E-A1EE-EC4B1120B458}" destId="{B2D96395-4A26-410E-BEBA-BCAD50DA5326}" srcOrd="1" destOrd="0" presId="urn:microsoft.com/office/officeart/2005/8/layout/orgChart1"/>
    <dgm:cxn modelId="{8943AFCF-4933-4839-B268-BC1870ECC4FA}" type="presParOf" srcId="{0F4C2D8B-8895-43C0-8723-E19B0CDFF6C8}" destId="{114B2088-F098-483D-BB9D-ACE91654E904}" srcOrd="1" destOrd="0" presId="urn:microsoft.com/office/officeart/2005/8/layout/orgChart1"/>
    <dgm:cxn modelId="{D3AA1823-A9F1-4AAA-A7DF-DBA1E5E4605E}" type="presParOf" srcId="{0F4C2D8B-8895-43C0-8723-E19B0CDFF6C8}" destId="{166FED31-5CCE-4E39-A3BD-D61466465906}" srcOrd="2" destOrd="0" presId="urn:microsoft.com/office/officeart/2005/8/layout/orgChart1"/>
    <dgm:cxn modelId="{DE7DA234-8B80-4619-9391-79B29678B061}" type="presParOf" srcId="{900EC644-628D-4413-92E2-437DCD53102C}" destId="{B5FFC63B-94B5-4FD4-A572-20270E0F42BD}" srcOrd="4" destOrd="0" presId="urn:microsoft.com/office/officeart/2005/8/layout/orgChart1"/>
    <dgm:cxn modelId="{B7F2F639-63CA-497F-AEEE-7643C32CB5C2}" type="presParOf" srcId="{900EC644-628D-4413-92E2-437DCD53102C}" destId="{1E03864B-6489-47F2-99DE-29E08E32FBD9}" srcOrd="5" destOrd="0" presId="urn:microsoft.com/office/officeart/2005/8/layout/orgChart1"/>
    <dgm:cxn modelId="{9856F6B9-125F-4B18-836A-24A5826B8362}" type="presParOf" srcId="{1E03864B-6489-47F2-99DE-29E08E32FBD9}" destId="{FE2B885F-1DC5-48F3-8D57-9BF2384E1AF1}" srcOrd="0" destOrd="0" presId="urn:microsoft.com/office/officeart/2005/8/layout/orgChart1"/>
    <dgm:cxn modelId="{A0BA54DF-B19B-4D38-9D72-02A218E76BF8}" type="presParOf" srcId="{FE2B885F-1DC5-48F3-8D57-9BF2384E1AF1}" destId="{80525F57-7D59-4D39-8A63-040B4754257F}" srcOrd="0" destOrd="0" presId="urn:microsoft.com/office/officeart/2005/8/layout/orgChart1"/>
    <dgm:cxn modelId="{9B572062-39CF-4AE2-9437-FAE593C8B35F}" type="presParOf" srcId="{FE2B885F-1DC5-48F3-8D57-9BF2384E1AF1}" destId="{31ECA8C6-0422-4E0F-B38F-F25A561C0A17}" srcOrd="1" destOrd="0" presId="urn:microsoft.com/office/officeart/2005/8/layout/orgChart1"/>
    <dgm:cxn modelId="{A40525A9-354E-44B6-8209-7DE28DF70902}" type="presParOf" srcId="{1E03864B-6489-47F2-99DE-29E08E32FBD9}" destId="{4C6B27A9-0401-483F-93F8-AA0EB7465E4E}" srcOrd="1" destOrd="0" presId="urn:microsoft.com/office/officeart/2005/8/layout/orgChart1"/>
    <dgm:cxn modelId="{5BC930FF-0685-4919-8EE0-CED3B4FF8508}" type="presParOf" srcId="{1E03864B-6489-47F2-99DE-29E08E32FBD9}" destId="{477E61E5-7825-4285-AC9B-44C6F18A1810}" srcOrd="2" destOrd="0" presId="urn:microsoft.com/office/officeart/2005/8/layout/orgChart1"/>
    <dgm:cxn modelId="{7C72FFB4-01B8-4EE6-83D4-128AFD450E31}" type="presParOf" srcId="{64999DC6-1625-4CDF-A739-669B35EFB79C}" destId="{4F5EBDA4-4D13-428C-8E1F-2BF11538066E}" srcOrd="2" destOrd="0" presId="urn:microsoft.com/office/officeart/2005/8/layout/orgChart1"/>
    <dgm:cxn modelId="{F9894F9F-7840-47D3-B481-FA348086D043}" type="presParOf" srcId="{F80073A9-02F9-4D77-BDD6-B58EE5929F0A}" destId="{7D08EE58-58CE-4BB9-A645-B0D68C96FA44}" srcOrd="4" destOrd="0" presId="urn:microsoft.com/office/officeart/2005/8/layout/orgChart1"/>
    <dgm:cxn modelId="{E9307713-6BBF-4553-BF72-11BF6F851C72}" type="presParOf" srcId="{F80073A9-02F9-4D77-BDD6-B58EE5929F0A}" destId="{2DF12E5E-6CDD-4FE2-994A-1CBA1B496DB1}" srcOrd="5" destOrd="0" presId="urn:microsoft.com/office/officeart/2005/8/layout/orgChart1"/>
    <dgm:cxn modelId="{1E344FB2-CDC6-45A9-916E-27B34F1B73F8}" type="presParOf" srcId="{2DF12E5E-6CDD-4FE2-994A-1CBA1B496DB1}" destId="{1B09019E-1209-4252-922E-0F5B68A4D1F6}" srcOrd="0" destOrd="0" presId="urn:microsoft.com/office/officeart/2005/8/layout/orgChart1"/>
    <dgm:cxn modelId="{AD016263-4D27-433E-8DE3-3BCA3CFA2C16}" type="presParOf" srcId="{1B09019E-1209-4252-922E-0F5B68A4D1F6}" destId="{A59D18CB-A590-4165-87C1-DE404767E32C}" srcOrd="0" destOrd="0" presId="urn:microsoft.com/office/officeart/2005/8/layout/orgChart1"/>
    <dgm:cxn modelId="{79662030-7224-4F41-9A44-B20207E5CC94}" type="presParOf" srcId="{1B09019E-1209-4252-922E-0F5B68A4D1F6}" destId="{23B39F71-2EAD-4234-B4EA-CB7ACDCF7005}" srcOrd="1" destOrd="0" presId="urn:microsoft.com/office/officeart/2005/8/layout/orgChart1"/>
    <dgm:cxn modelId="{DD81C3BF-965A-43FE-86DA-723C8ABB6FC9}" type="presParOf" srcId="{2DF12E5E-6CDD-4FE2-994A-1CBA1B496DB1}" destId="{BAB8E11A-339B-4FC6-AA43-3393F79F2E4B}" srcOrd="1" destOrd="0" presId="urn:microsoft.com/office/officeart/2005/8/layout/orgChart1"/>
    <dgm:cxn modelId="{B8E76F21-E633-4C06-88AE-63B55341602D}" type="presParOf" srcId="{BAB8E11A-339B-4FC6-AA43-3393F79F2E4B}" destId="{6AA7334F-5D11-47FC-A389-D8E81C747DB3}" srcOrd="0" destOrd="0" presId="urn:microsoft.com/office/officeart/2005/8/layout/orgChart1"/>
    <dgm:cxn modelId="{5EECD47A-8761-45B4-9B0C-6BA7CA6AF095}" type="presParOf" srcId="{BAB8E11A-339B-4FC6-AA43-3393F79F2E4B}" destId="{CAB11FA6-EAFF-450B-A923-63CF4C30D9A4}" srcOrd="1" destOrd="0" presId="urn:microsoft.com/office/officeart/2005/8/layout/orgChart1"/>
    <dgm:cxn modelId="{A813B052-A92A-4AFF-9382-E331507AA8A0}" type="presParOf" srcId="{CAB11FA6-EAFF-450B-A923-63CF4C30D9A4}" destId="{3CDC0B9F-9726-4334-92CF-F02197D60321}" srcOrd="0" destOrd="0" presId="urn:microsoft.com/office/officeart/2005/8/layout/orgChart1"/>
    <dgm:cxn modelId="{007FD058-CA20-41EB-9511-F8ED4097B781}" type="presParOf" srcId="{3CDC0B9F-9726-4334-92CF-F02197D60321}" destId="{C8ED2EA3-42A3-4D60-A3BF-39E69C19245F}" srcOrd="0" destOrd="0" presId="urn:microsoft.com/office/officeart/2005/8/layout/orgChart1"/>
    <dgm:cxn modelId="{DA10CD7A-5BD6-412D-A577-087BD088D675}" type="presParOf" srcId="{3CDC0B9F-9726-4334-92CF-F02197D60321}" destId="{37BEEBBD-E49F-419B-9BDE-826EC5ED1ACC}" srcOrd="1" destOrd="0" presId="urn:microsoft.com/office/officeart/2005/8/layout/orgChart1"/>
    <dgm:cxn modelId="{68CDA06C-837D-4F0F-AF9D-532E491D1596}" type="presParOf" srcId="{CAB11FA6-EAFF-450B-A923-63CF4C30D9A4}" destId="{1424B61C-615A-4FE8-B56F-13C643D8791F}" srcOrd="1" destOrd="0" presId="urn:microsoft.com/office/officeart/2005/8/layout/orgChart1"/>
    <dgm:cxn modelId="{B3C13769-A629-46EF-9161-39AD77095AFE}" type="presParOf" srcId="{CAB11FA6-EAFF-450B-A923-63CF4C30D9A4}" destId="{CAE8ABF5-3CFE-4F0A-9EFA-E6278F385853}" srcOrd="2" destOrd="0" presId="urn:microsoft.com/office/officeart/2005/8/layout/orgChart1"/>
    <dgm:cxn modelId="{E339FA5E-C74A-4190-9E5F-6BC30BADF941}" type="presParOf" srcId="{2DF12E5E-6CDD-4FE2-994A-1CBA1B496DB1}" destId="{0B434F1A-ED2D-4611-803E-313471D016A3}" srcOrd="2" destOrd="0" presId="urn:microsoft.com/office/officeart/2005/8/layout/orgChart1"/>
    <dgm:cxn modelId="{DC148EBF-EB9F-4960-97E5-F2C9DB1F97C4}" type="presParOf" srcId="{F80073A9-02F9-4D77-BDD6-B58EE5929F0A}" destId="{19DBCF55-A9E5-4BE8-840F-65AF1B02B7C8}" srcOrd="6" destOrd="0" presId="urn:microsoft.com/office/officeart/2005/8/layout/orgChart1"/>
    <dgm:cxn modelId="{B040DBE6-D609-4611-80EB-1CDC9DDC8AD4}" type="presParOf" srcId="{F80073A9-02F9-4D77-BDD6-B58EE5929F0A}" destId="{8880F36D-BE00-41FC-8139-CAC8613BAB91}" srcOrd="7" destOrd="0" presId="urn:microsoft.com/office/officeart/2005/8/layout/orgChart1"/>
    <dgm:cxn modelId="{22581A2E-A4F7-4FD7-AE79-83AED121EFD4}" type="presParOf" srcId="{8880F36D-BE00-41FC-8139-CAC8613BAB91}" destId="{8EF8A195-B9D3-4B25-B7CF-ECEE8FCF2C8D}" srcOrd="0" destOrd="0" presId="urn:microsoft.com/office/officeart/2005/8/layout/orgChart1"/>
    <dgm:cxn modelId="{146307C3-6660-41B0-906B-7F91A928CEC5}" type="presParOf" srcId="{8EF8A195-B9D3-4B25-B7CF-ECEE8FCF2C8D}" destId="{95373BDC-5D03-4F67-BA93-96C8BB068F8D}" srcOrd="0" destOrd="0" presId="urn:microsoft.com/office/officeart/2005/8/layout/orgChart1"/>
    <dgm:cxn modelId="{85DE52D0-8B15-4231-8F7D-D4751001DC6C}" type="presParOf" srcId="{8EF8A195-B9D3-4B25-B7CF-ECEE8FCF2C8D}" destId="{AFA4B528-4084-42F0-8B50-2DC525185C74}" srcOrd="1" destOrd="0" presId="urn:microsoft.com/office/officeart/2005/8/layout/orgChart1"/>
    <dgm:cxn modelId="{1C5AB60B-208C-462D-A772-99B214B4A755}" type="presParOf" srcId="{8880F36D-BE00-41FC-8139-CAC8613BAB91}" destId="{56D10227-585A-4A36-8791-88C54670584A}" srcOrd="1" destOrd="0" presId="urn:microsoft.com/office/officeart/2005/8/layout/orgChart1"/>
    <dgm:cxn modelId="{EA7CAEE0-E0CB-4F7E-AFFE-39F6186CBF7E}" type="presParOf" srcId="{8880F36D-BE00-41FC-8139-CAC8613BAB91}" destId="{E4ACBC36-0F0A-4C51-8A31-52D1316CF657}" srcOrd="2" destOrd="0" presId="urn:microsoft.com/office/officeart/2005/8/layout/orgChart1"/>
    <dgm:cxn modelId="{2836CB4E-40A8-467D-8C7A-44C2991761C3}" type="presParOf" srcId="{58C3B1F6-3FAB-4962-B912-1F6B3EE6C88B}" destId="{A1361FB8-4744-4B52-BEAA-93ABBC9119FB}" srcOrd="2" destOrd="0" presId="urn:microsoft.com/office/officeart/2005/8/layout/orgChart1"/>
    <dgm:cxn modelId="{B3E0C8B4-AA22-41C9-A5B8-7D72B1BD599D}" type="presParOf" srcId="{1CE18178-ECE6-4DCF-A69C-F448612C5259}" destId="{DE774EE7-8384-44E9-A5CC-93492FDD1A42}" srcOrd="2" destOrd="0" presId="urn:microsoft.com/office/officeart/2005/8/layout/orgChart1"/>
    <dgm:cxn modelId="{E6DFF10D-72C9-4F15-A644-7C857D15B902}" type="presParOf" srcId="{1CE18178-ECE6-4DCF-A69C-F448612C5259}" destId="{853C8A1A-E9C9-4DCC-B8A1-D4AF239D9F29}" srcOrd="3" destOrd="0" presId="urn:microsoft.com/office/officeart/2005/8/layout/orgChart1"/>
    <dgm:cxn modelId="{55410D94-DF03-4C9A-9A68-479ECA720D1E}" type="presParOf" srcId="{853C8A1A-E9C9-4DCC-B8A1-D4AF239D9F29}" destId="{66D560CD-86DA-4087-8995-A4F51184A706}" srcOrd="0" destOrd="0" presId="urn:microsoft.com/office/officeart/2005/8/layout/orgChart1"/>
    <dgm:cxn modelId="{A59DB32C-BF3D-4B65-8317-5A2940588E18}" type="presParOf" srcId="{66D560CD-86DA-4087-8995-A4F51184A706}" destId="{B0DF8A4F-03A8-4C93-9EAD-1305A3735528}" srcOrd="0" destOrd="0" presId="urn:microsoft.com/office/officeart/2005/8/layout/orgChart1"/>
    <dgm:cxn modelId="{C3492A03-7674-49B5-B8F3-65AC896820F4}" type="presParOf" srcId="{66D560CD-86DA-4087-8995-A4F51184A706}" destId="{B2A21A74-0689-40D7-A663-7BF0C78A1747}" srcOrd="1" destOrd="0" presId="urn:microsoft.com/office/officeart/2005/8/layout/orgChart1"/>
    <dgm:cxn modelId="{D9E94951-67F5-43F7-A628-28BBE303987E}" type="presParOf" srcId="{853C8A1A-E9C9-4DCC-B8A1-D4AF239D9F29}" destId="{87914AC2-D1C8-460B-A4F2-F993EB09FB78}" srcOrd="1" destOrd="0" presId="urn:microsoft.com/office/officeart/2005/8/layout/orgChart1"/>
    <dgm:cxn modelId="{75367BF2-CAF9-4BE5-A3C3-E573B76F3F62}" type="presParOf" srcId="{87914AC2-D1C8-460B-A4F2-F993EB09FB78}" destId="{9DD12A78-8021-4522-87B9-16B15C49169D}" srcOrd="0" destOrd="0" presId="urn:microsoft.com/office/officeart/2005/8/layout/orgChart1"/>
    <dgm:cxn modelId="{B11BA259-F731-4102-9115-87DE46B09249}" type="presParOf" srcId="{87914AC2-D1C8-460B-A4F2-F993EB09FB78}" destId="{572ED639-7DF5-4C0F-A284-900528F46272}" srcOrd="1" destOrd="0" presId="urn:microsoft.com/office/officeart/2005/8/layout/orgChart1"/>
    <dgm:cxn modelId="{46EC71D4-BE8E-4361-8379-F99B4A63DB94}" type="presParOf" srcId="{572ED639-7DF5-4C0F-A284-900528F46272}" destId="{C0EE17FB-F66E-4B39-B9E8-C569C11654EF}" srcOrd="0" destOrd="0" presId="urn:microsoft.com/office/officeart/2005/8/layout/orgChart1"/>
    <dgm:cxn modelId="{C6DEE781-CBDB-4284-ACB9-027433CECC3E}" type="presParOf" srcId="{C0EE17FB-F66E-4B39-B9E8-C569C11654EF}" destId="{6D8556FC-B6AA-4860-B7EC-BC850AC82F22}" srcOrd="0" destOrd="0" presId="urn:microsoft.com/office/officeart/2005/8/layout/orgChart1"/>
    <dgm:cxn modelId="{FDE7DA22-A3A5-4A62-B1C7-C025327D88EE}" type="presParOf" srcId="{C0EE17FB-F66E-4B39-B9E8-C569C11654EF}" destId="{8CF84BFE-81B6-4F31-85A6-FF3BA3CB807B}" srcOrd="1" destOrd="0" presId="urn:microsoft.com/office/officeart/2005/8/layout/orgChart1"/>
    <dgm:cxn modelId="{97C943BD-3F45-4E20-B504-53F8B53AB39F}" type="presParOf" srcId="{572ED639-7DF5-4C0F-A284-900528F46272}" destId="{CD3CD83F-3E1D-466F-B11E-2C4A9857ECE2}" srcOrd="1" destOrd="0" presId="urn:microsoft.com/office/officeart/2005/8/layout/orgChart1"/>
    <dgm:cxn modelId="{4D23A05E-1268-4A9C-B657-8B97CDCBD228}" type="presParOf" srcId="{CD3CD83F-3E1D-466F-B11E-2C4A9857ECE2}" destId="{763A5329-9204-4626-94BF-FEA6897F5927}" srcOrd="0" destOrd="0" presId="urn:microsoft.com/office/officeart/2005/8/layout/orgChart1"/>
    <dgm:cxn modelId="{D8C6F2D3-D3E3-41F6-B6F0-90EFE40D7ACB}" type="presParOf" srcId="{CD3CD83F-3E1D-466F-B11E-2C4A9857ECE2}" destId="{D87D747D-BC23-4686-8ABB-D0DAC83C0FC3}" srcOrd="1" destOrd="0" presId="urn:microsoft.com/office/officeart/2005/8/layout/orgChart1"/>
    <dgm:cxn modelId="{B622F2AD-460D-400B-BBE6-5C058824B5CC}" type="presParOf" srcId="{D87D747D-BC23-4686-8ABB-D0DAC83C0FC3}" destId="{CA5DAADC-9A6D-4200-9E4B-0889006A05C4}" srcOrd="0" destOrd="0" presId="urn:microsoft.com/office/officeart/2005/8/layout/orgChart1"/>
    <dgm:cxn modelId="{590BE86F-A443-42AF-BE2C-3B6D526BCFCD}" type="presParOf" srcId="{CA5DAADC-9A6D-4200-9E4B-0889006A05C4}" destId="{4FE4AD86-5AA5-4397-AACB-CED12DD1C855}" srcOrd="0" destOrd="0" presId="urn:microsoft.com/office/officeart/2005/8/layout/orgChart1"/>
    <dgm:cxn modelId="{4FDF85E0-E583-476F-83AA-A90BD98F4D72}" type="presParOf" srcId="{CA5DAADC-9A6D-4200-9E4B-0889006A05C4}" destId="{30248C6A-E600-4641-A6BF-A3FFDCF312EB}" srcOrd="1" destOrd="0" presId="urn:microsoft.com/office/officeart/2005/8/layout/orgChart1"/>
    <dgm:cxn modelId="{DAE9F3B7-F6F7-49F7-8A95-2DDAF17A836D}" type="presParOf" srcId="{D87D747D-BC23-4686-8ABB-D0DAC83C0FC3}" destId="{009637E6-2A53-4FE8-AB9E-E7A96229ED60}" srcOrd="1" destOrd="0" presId="urn:microsoft.com/office/officeart/2005/8/layout/orgChart1"/>
    <dgm:cxn modelId="{6FD80276-AC76-4D41-8E61-7BE0601C7940}" type="presParOf" srcId="{D87D747D-BC23-4686-8ABB-D0DAC83C0FC3}" destId="{A78B3AA4-9650-4CE6-BC5E-D8B656955623}" srcOrd="2" destOrd="0" presId="urn:microsoft.com/office/officeart/2005/8/layout/orgChart1"/>
    <dgm:cxn modelId="{2A631801-13F6-4EB4-AD6F-B57230D5F436}" type="presParOf" srcId="{CD3CD83F-3E1D-466F-B11E-2C4A9857ECE2}" destId="{8C88BA6E-F279-443B-A4F1-8242E1B8F001}" srcOrd="2" destOrd="0" presId="urn:microsoft.com/office/officeart/2005/8/layout/orgChart1"/>
    <dgm:cxn modelId="{B527D473-9190-4897-AC1C-79B86A67A839}" type="presParOf" srcId="{CD3CD83F-3E1D-466F-B11E-2C4A9857ECE2}" destId="{8ED7E2EE-D151-4263-A4BF-787288BCE282}" srcOrd="3" destOrd="0" presId="urn:microsoft.com/office/officeart/2005/8/layout/orgChart1"/>
    <dgm:cxn modelId="{5A3DF970-6F21-4166-8133-B5F3659B5B39}" type="presParOf" srcId="{8ED7E2EE-D151-4263-A4BF-787288BCE282}" destId="{D2D4D94E-F460-47E2-BCC2-CAC0932E102C}" srcOrd="0" destOrd="0" presId="urn:microsoft.com/office/officeart/2005/8/layout/orgChart1"/>
    <dgm:cxn modelId="{6505E3F2-7FC6-4B7E-B94E-B430008743DF}" type="presParOf" srcId="{D2D4D94E-F460-47E2-BCC2-CAC0932E102C}" destId="{448B114C-AFE7-4CAD-ADFE-AE00D882D664}" srcOrd="0" destOrd="0" presId="urn:microsoft.com/office/officeart/2005/8/layout/orgChart1"/>
    <dgm:cxn modelId="{1C82144B-7F30-4622-9F3A-C621381B5390}" type="presParOf" srcId="{D2D4D94E-F460-47E2-BCC2-CAC0932E102C}" destId="{4BACC8EB-A80D-4B9C-9096-38D54655F66E}" srcOrd="1" destOrd="0" presId="urn:microsoft.com/office/officeart/2005/8/layout/orgChart1"/>
    <dgm:cxn modelId="{046E7201-EB0F-4C5F-BD8A-02D32FAD74B3}" type="presParOf" srcId="{8ED7E2EE-D151-4263-A4BF-787288BCE282}" destId="{6E707CE5-F646-49FB-B8B2-90C79C2F0186}" srcOrd="1" destOrd="0" presId="urn:microsoft.com/office/officeart/2005/8/layout/orgChart1"/>
    <dgm:cxn modelId="{D1530D91-0F23-4D59-9F87-CDAC5BD7B5FC}" type="presParOf" srcId="{8ED7E2EE-D151-4263-A4BF-787288BCE282}" destId="{3A01745B-F851-465A-A5DA-92EBCE50E4CB}" srcOrd="2" destOrd="0" presId="urn:microsoft.com/office/officeart/2005/8/layout/orgChart1"/>
    <dgm:cxn modelId="{C63EAE6A-98BE-44EB-A2A2-264F2BB40ADD}" type="presParOf" srcId="{572ED639-7DF5-4C0F-A284-900528F46272}" destId="{7EA54420-F1F1-4E89-B0D1-689F9CF3A441}" srcOrd="2" destOrd="0" presId="urn:microsoft.com/office/officeart/2005/8/layout/orgChart1"/>
    <dgm:cxn modelId="{E433CC31-405D-4EA8-8540-423510A57F4B}" type="presParOf" srcId="{87914AC2-D1C8-460B-A4F2-F993EB09FB78}" destId="{236B8CB9-AB2F-47C0-ABD3-EA869AE155EA}" srcOrd="2" destOrd="0" presId="urn:microsoft.com/office/officeart/2005/8/layout/orgChart1"/>
    <dgm:cxn modelId="{B291CE29-AC0C-45FA-8B2A-D708116F5076}" type="presParOf" srcId="{87914AC2-D1C8-460B-A4F2-F993EB09FB78}" destId="{179EF491-C4E3-427D-BD0C-7408BE76C4DD}" srcOrd="3" destOrd="0" presId="urn:microsoft.com/office/officeart/2005/8/layout/orgChart1"/>
    <dgm:cxn modelId="{F0D178A0-E138-44D4-A26C-38CE25421F93}" type="presParOf" srcId="{179EF491-C4E3-427D-BD0C-7408BE76C4DD}" destId="{7C999587-D2C7-4ECE-AE92-9A2DDE08A539}" srcOrd="0" destOrd="0" presId="urn:microsoft.com/office/officeart/2005/8/layout/orgChart1"/>
    <dgm:cxn modelId="{4F165100-A67C-4DA7-91F6-AE4920ADDBC1}" type="presParOf" srcId="{7C999587-D2C7-4ECE-AE92-9A2DDE08A539}" destId="{634A11F6-5805-4504-BB7D-C6D2444D6F0C}" srcOrd="0" destOrd="0" presId="urn:microsoft.com/office/officeart/2005/8/layout/orgChart1"/>
    <dgm:cxn modelId="{DE112680-062D-496E-803D-6F05406E2906}" type="presParOf" srcId="{7C999587-D2C7-4ECE-AE92-9A2DDE08A539}" destId="{3155B950-F40A-484D-8580-34E878AB7F3A}" srcOrd="1" destOrd="0" presId="urn:microsoft.com/office/officeart/2005/8/layout/orgChart1"/>
    <dgm:cxn modelId="{CFEFCAE0-852C-450E-8BA5-C5D9D4F2010A}" type="presParOf" srcId="{179EF491-C4E3-427D-BD0C-7408BE76C4DD}" destId="{897C8F81-1FF6-4938-9AF4-4B79CD662CA7}" srcOrd="1" destOrd="0" presId="urn:microsoft.com/office/officeart/2005/8/layout/orgChart1"/>
    <dgm:cxn modelId="{37800D0B-8907-4E8F-9DE2-786D36BD9614}" type="presParOf" srcId="{897C8F81-1FF6-4938-9AF4-4B79CD662CA7}" destId="{D6D3ACC0-1B60-4965-B65C-8745172B7408}" srcOrd="0" destOrd="0" presId="urn:microsoft.com/office/officeart/2005/8/layout/orgChart1"/>
    <dgm:cxn modelId="{55453A21-2A90-4014-8133-5E477B7C52C0}" type="presParOf" srcId="{897C8F81-1FF6-4938-9AF4-4B79CD662CA7}" destId="{BF8F7752-ECE3-4A59-98C5-829C0B26F7BC}" srcOrd="1" destOrd="0" presId="urn:microsoft.com/office/officeart/2005/8/layout/orgChart1"/>
    <dgm:cxn modelId="{2BC84727-5F62-4DEE-85EA-41B442201555}" type="presParOf" srcId="{BF8F7752-ECE3-4A59-98C5-829C0B26F7BC}" destId="{FE394A0A-2730-440E-AE23-C3F9C844A721}" srcOrd="0" destOrd="0" presId="urn:microsoft.com/office/officeart/2005/8/layout/orgChart1"/>
    <dgm:cxn modelId="{DEF62F33-8CC1-48E7-BE53-68670BE04561}" type="presParOf" srcId="{FE394A0A-2730-440E-AE23-C3F9C844A721}" destId="{4B00E991-5602-49AB-864B-E96165718DDF}" srcOrd="0" destOrd="0" presId="urn:microsoft.com/office/officeart/2005/8/layout/orgChart1"/>
    <dgm:cxn modelId="{601BC8F2-C849-4490-92B3-488AB0315C30}" type="presParOf" srcId="{FE394A0A-2730-440E-AE23-C3F9C844A721}" destId="{0BAD74A1-1D1E-4AD0-A126-8FB7019754DC}" srcOrd="1" destOrd="0" presId="urn:microsoft.com/office/officeart/2005/8/layout/orgChart1"/>
    <dgm:cxn modelId="{CA1E86B9-64E2-442F-9715-6251247388B5}" type="presParOf" srcId="{BF8F7752-ECE3-4A59-98C5-829C0B26F7BC}" destId="{E5BF498B-8FE3-48DE-AEF3-D8EE38A51FCA}" srcOrd="1" destOrd="0" presId="urn:microsoft.com/office/officeart/2005/8/layout/orgChart1"/>
    <dgm:cxn modelId="{E9C566E1-21D3-4B5E-9617-2ABA21A95400}" type="presParOf" srcId="{BF8F7752-ECE3-4A59-98C5-829C0B26F7BC}" destId="{762713A6-37A9-4D91-844E-5619F2663BBE}" srcOrd="2" destOrd="0" presId="urn:microsoft.com/office/officeart/2005/8/layout/orgChart1"/>
    <dgm:cxn modelId="{27DE509F-CFD1-4D28-B088-AF76A95AF449}" type="presParOf" srcId="{897C8F81-1FF6-4938-9AF4-4B79CD662CA7}" destId="{DFA94E55-0842-476C-9CC6-C20C2C24384D}" srcOrd="2" destOrd="0" presId="urn:microsoft.com/office/officeart/2005/8/layout/orgChart1"/>
    <dgm:cxn modelId="{22F44D4D-F6C0-4BA4-9D06-081657AD44A8}" type="presParOf" srcId="{897C8F81-1FF6-4938-9AF4-4B79CD662CA7}" destId="{938122A2-66EA-46F4-B55F-2AD241C6E305}" srcOrd="3" destOrd="0" presId="urn:microsoft.com/office/officeart/2005/8/layout/orgChart1"/>
    <dgm:cxn modelId="{98D4F73B-A79F-4820-BB24-975A76111DE8}" type="presParOf" srcId="{938122A2-66EA-46F4-B55F-2AD241C6E305}" destId="{E9F1EFFE-4BB5-419F-8492-1A8744C65EC4}" srcOrd="0" destOrd="0" presId="urn:microsoft.com/office/officeart/2005/8/layout/orgChart1"/>
    <dgm:cxn modelId="{6B4D4395-7FE5-4E80-B0DC-B7510E6CBB6D}" type="presParOf" srcId="{E9F1EFFE-4BB5-419F-8492-1A8744C65EC4}" destId="{084671E1-4185-4388-9149-243B93BB44FD}" srcOrd="0" destOrd="0" presId="urn:microsoft.com/office/officeart/2005/8/layout/orgChart1"/>
    <dgm:cxn modelId="{C1DEC268-D12A-4560-863A-8B151AF78765}" type="presParOf" srcId="{E9F1EFFE-4BB5-419F-8492-1A8744C65EC4}" destId="{07732193-55E9-41AD-B0A7-151C7AA6AFAE}" srcOrd="1" destOrd="0" presId="urn:microsoft.com/office/officeart/2005/8/layout/orgChart1"/>
    <dgm:cxn modelId="{B48ED5AB-FFF5-407C-BB12-7ABA9568F39E}" type="presParOf" srcId="{938122A2-66EA-46F4-B55F-2AD241C6E305}" destId="{FB5AAA19-28BF-4AE2-84D9-F0509CF51FB8}" srcOrd="1" destOrd="0" presId="urn:microsoft.com/office/officeart/2005/8/layout/orgChart1"/>
    <dgm:cxn modelId="{5093736C-4CF2-4671-9A77-0F8733FE8599}" type="presParOf" srcId="{938122A2-66EA-46F4-B55F-2AD241C6E305}" destId="{E9ADCC00-6407-45E6-9D44-DEA1FB81A5F9}" srcOrd="2" destOrd="0" presId="urn:microsoft.com/office/officeart/2005/8/layout/orgChart1"/>
    <dgm:cxn modelId="{9C5B835D-D151-49A3-86E9-1F58DE6D98D3}" type="presParOf" srcId="{897C8F81-1FF6-4938-9AF4-4B79CD662CA7}" destId="{9A045545-BF6B-4152-A494-6177716117FC}" srcOrd="4" destOrd="0" presId="urn:microsoft.com/office/officeart/2005/8/layout/orgChart1"/>
    <dgm:cxn modelId="{BAA15143-D4F1-45AF-89BA-17ECDA17CFE6}" type="presParOf" srcId="{897C8F81-1FF6-4938-9AF4-4B79CD662CA7}" destId="{77FB1697-177A-4FE7-B070-98C31CE19C63}" srcOrd="5" destOrd="0" presId="urn:microsoft.com/office/officeart/2005/8/layout/orgChart1"/>
    <dgm:cxn modelId="{ECEAA915-33E6-42A8-AABE-FE02F485277B}" type="presParOf" srcId="{77FB1697-177A-4FE7-B070-98C31CE19C63}" destId="{E0693655-BE98-4C3B-AC48-F635D939DF0C}" srcOrd="0" destOrd="0" presId="urn:microsoft.com/office/officeart/2005/8/layout/orgChart1"/>
    <dgm:cxn modelId="{BF6184CC-294D-463E-BDFE-8E6F30D9BFB5}" type="presParOf" srcId="{E0693655-BE98-4C3B-AC48-F635D939DF0C}" destId="{68557422-7B43-40C2-BC86-2C36A5E12C90}" srcOrd="0" destOrd="0" presId="urn:microsoft.com/office/officeart/2005/8/layout/orgChart1"/>
    <dgm:cxn modelId="{DC30061D-9A4F-4176-83EB-5F71353700CE}" type="presParOf" srcId="{E0693655-BE98-4C3B-AC48-F635D939DF0C}" destId="{9F4B542D-B21F-4EF9-8DAA-A801EF8F4AB3}" srcOrd="1" destOrd="0" presId="urn:microsoft.com/office/officeart/2005/8/layout/orgChart1"/>
    <dgm:cxn modelId="{ABD100DB-3524-4283-B27E-3D35D0363FBD}" type="presParOf" srcId="{77FB1697-177A-4FE7-B070-98C31CE19C63}" destId="{2CBABA0C-D99A-4737-AD8E-269AAF6F35AE}" srcOrd="1" destOrd="0" presId="urn:microsoft.com/office/officeart/2005/8/layout/orgChart1"/>
    <dgm:cxn modelId="{0C7B4739-30A4-4C84-8B77-7BF6620FFF4E}" type="presParOf" srcId="{77FB1697-177A-4FE7-B070-98C31CE19C63}" destId="{E1B0E7B3-D17F-453D-9FE2-D2AAF9C3B20B}" srcOrd="2" destOrd="0" presId="urn:microsoft.com/office/officeart/2005/8/layout/orgChart1"/>
    <dgm:cxn modelId="{21AE11D6-91F6-4E15-A384-19364C5D4A36}" type="presParOf" srcId="{897C8F81-1FF6-4938-9AF4-4B79CD662CA7}" destId="{A8EA6594-DA8E-4EFC-8275-7BB6F040A020}" srcOrd="6" destOrd="0" presId="urn:microsoft.com/office/officeart/2005/8/layout/orgChart1"/>
    <dgm:cxn modelId="{DB3C4F85-A7E9-4308-A6FC-1BA620FCFD63}" type="presParOf" srcId="{897C8F81-1FF6-4938-9AF4-4B79CD662CA7}" destId="{EF6625FC-C392-49D6-86E7-FBCD52E2D6F1}" srcOrd="7" destOrd="0" presId="urn:microsoft.com/office/officeart/2005/8/layout/orgChart1"/>
    <dgm:cxn modelId="{36EEFCC3-5F06-41B8-8805-5865DF9315F3}" type="presParOf" srcId="{EF6625FC-C392-49D6-86E7-FBCD52E2D6F1}" destId="{988EACE9-A1D8-4F17-9052-2E363F09FA24}" srcOrd="0" destOrd="0" presId="urn:microsoft.com/office/officeart/2005/8/layout/orgChart1"/>
    <dgm:cxn modelId="{BCED8786-0DC3-4F24-A404-0B3775468160}" type="presParOf" srcId="{988EACE9-A1D8-4F17-9052-2E363F09FA24}" destId="{5C01EF95-F12F-4447-80D8-2277665D85AF}" srcOrd="0" destOrd="0" presId="urn:microsoft.com/office/officeart/2005/8/layout/orgChart1"/>
    <dgm:cxn modelId="{8D0C3A10-376B-4209-9072-1E853178D4E1}" type="presParOf" srcId="{988EACE9-A1D8-4F17-9052-2E363F09FA24}" destId="{17308F90-B1A7-47E3-9BC4-F04B215F5246}" srcOrd="1" destOrd="0" presId="urn:microsoft.com/office/officeart/2005/8/layout/orgChart1"/>
    <dgm:cxn modelId="{8AE8E689-416B-43B1-A193-E5401874DA52}" type="presParOf" srcId="{EF6625FC-C392-49D6-86E7-FBCD52E2D6F1}" destId="{BFF46A26-8411-4436-B8D0-B4987C5D5FE4}" srcOrd="1" destOrd="0" presId="urn:microsoft.com/office/officeart/2005/8/layout/orgChart1"/>
    <dgm:cxn modelId="{73AF0B73-564D-4563-85E0-E28597901D9F}" type="presParOf" srcId="{EF6625FC-C392-49D6-86E7-FBCD52E2D6F1}" destId="{D25F00D0-CED4-4DD2-BFDE-128935A35F5E}" srcOrd="2" destOrd="0" presId="urn:microsoft.com/office/officeart/2005/8/layout/orgChart1"/>
    <dgm:cxn modelId="{A79643AB-3F78-4600-B3AF-51001B5357B3}" type="presParOf" srcId="{897C8F81-1FF6-4938-9AF4-4B79CD662CA7}" destId="{42A97231-08CD-4614-9413-CE4A803F765C}" srcOrd="8" destOrd="0" presId="urn:microsoft.com/office/officeart/2005/8/layout/orgChart1"/>
    <dgm:cxn modelId="{B5733102-938C-4142-9D4F-FF46F9778430}" type="presParOf" srcId="{897C8F81-1FF6-4938-9AF4-4B79CD662CA7}" destId="{5B290682-629C-4ECD-9053-6CD4EDC48E83}" srcOrd="9" destOrd="0" presId="urn:microsoft.com/office/officeart/2005/8/layout/orgChart1"/>
    <dgm:cxn modelId="{FA85A1CF-4826-4CB6-BCA1-9337771B54B4}" type="presParOf" srcId="{5B290682-629C-4ECD-9053-6CD4EDC48E83}" destId="{670880E7-C064-47BA-83E4-5276D25DD302}" srcOrd="0" destOrd="0" presId="urn:microsoft.com/office/officeart/2005/8/layout/orgChart1"/>
    <dgm:cxn modelId="{52EB938C-41E0-4B0A-85E3-845A7C85D0A5}" type="presParOf" srcId="{670880E7-C064-47BA-83E4-5276D25DD302}" destId="{EF30627D-700F-4460-939E-BA0AB43800D9}" srcOrd="0" destOrd="0" presId="urn:microsoft.com/office/officeart/2005/8/layout/orgChart1"/>
    <dgm:cxn modelId="{CA2F9682-E464-4949-BF4C-54F1E0593477}" type="presParOf" srcId="{670880E7-C064-47BA-83E4-5276D25DD302}" destId="{580B4037-634E-44AB-BADF-AC78E5E9F904}" srcOrd="1" destOrd="0" presId="urn:microsoft.com/office/officeart/2005/8/layout/orgChart1"/>
    <dgm:cxn modelId="{901DAD07-2CF9-4076-AA38-48E5BDFB8D78}" type="presParOf" srcId="{5B290682-629C-4ECD-9053-6CD4EDC48E83}" destId="{B5191BE1-D0B6-4655-B16B-9FB76ED38E4F}" srcOrd="1" destOrd="0" presId="urn:microsoft.com/office/officeart/2005/8/layout/orgChart1"/>
    <dgm:cxn modelId="{0B3EA118-C30E-46C4-A00D-5CF5D392ADFD}" type="presParOf" srcId="{5B290682-629C-4ECD-9053-6CD4EDC48E83}" destId="{025AD534-0C95-4C65-B1B9-365B6DD22048}" srcOrd="2" destOrd="0" presId="urn:microsoft.com/office/officeart/2005/8/layout/orgChart1"/>
    <dgm:cxn modelId="{2343F138-78DC-4BB1-874E-064252D057D9}" type="presParOf" srcId="{179EF491-C4E3-427D-BD0C-7408BE76C4DD}" destId="{2FCBF086-228F-4D9B-9231-8EEFF07A5925}" srcOrd="2" destOrd="0" presId="urn:microsoft.com/office/officeart/2005/8/layout/orgChart1"/>
    <dgm:cxn modelId="{57EA1041-BF91-4D90-90B0-1472CA3D25F8}" type="presParOf" srcId="{853C8A1A-E9C9-4DCC-B8A1-D4AF239D9F29}" destId="{A05E2BCE-87EC-4C03-8DA0-D424FB30A791}" srcOrd="2" destOrd="0" presId="urn:microsoft.com/office/officeart/2005/8/layout/orgChart1"/>
    <dgm:cxn modelId="{5A58FCA5-B027-4BC6-BF76-B93DE7BC470E}" type="presParOf" srcId="{11CE6434-C6AF-45CB-93FB-BCB812CA8273}" destId="{826FA001-56A8-446E-AE66-658DAEFEABC4}" srcOrd="2" destOrd="0" presId="urn:microsoft.com/office/officeart/2005/8/layout/orgChart1"/>
    <dgm:cxn modelId="{EA68008A-837E-437E-AAC0-FFDF38669C38}" type="presParOf" srcId="{826FA001-56A8-446E-AE66-658DAEFEABC4}" destId="{B5E2AABA-F283-4BF1-A021-6A9AA8663D9E}" srcOrd="0" destOrd="0" presId="urn:microsoft.com/office/officeart/2005/8/layout/orgChart1"/>
    <dgm:cxn modelId="{0FABF3EB-1A8F-4B37-A33F-F6C5FBD97691}" type="presParOf" srcId="{826FA001-56A8-446E-AE66-658DAEFEABC4}" destId="{666B45BB-DE44-49DB-9A55-130B50500873}" srcOrd="1" destOrd="0" presId="urn:microsoft.com/office/officeart/2005/8/layout/orgChart1"/>
    <dgm:cxn modelId="{CC97F747-3651-4678-A583-37FC07EAE48C}" type="presParOf" srcId="{666B45BB-DE44-49DB-9A55-130B50500873}" destId="{7547FF87-E1C5-46BD-BAA5-C87121633ED7}" srcOrd="0" destOrd="0" presId="urn:microsoft.com/office/officeart/2005/8/layout/orgChart1"/>
    <dgm:cxn modelId="{BE8C1DCA-C900-4C88-81C4-77BD8B95C043}" type="presParOf" srcId="{7547FF87-E1C5-46BD-BAA5-C87121633ED7}" destId="{67700CBC-A530-45A9-87B4-20724FA16865}" srcOrd="0" destOrd="0" presId="urn:microsoft.com/office/officeart/2005/8/layout/orgChart1"/>
    <dgm:cxn modelId="{E978C535-D8F0-427F-8C19-2DBD9890E656}" type="presParOf" srcId="{7547FF87-E1C5-46BD-BAA5-C87121633ED7}" destId="{9DA97FF9-6E1D-47B8-A8D3-E397535CDA37}" srcOrd="1" destOrd="0" presId="urn:microsoft.com/office/officeart/2005/8/layout/orgChart1"/>
    <dgm:cxn modelId="{7096A116-1297-426A-A225-DA977B0DD5BF}" type="presParOf" srcId="{666B45BB-DE44-49DB-9A55-130B50500873}" destId="{3EB19B00-3372-49D0-8B7A-5E045E9DA016}" srcOrd="1" destOrd="0" presId="urn:microsoft.com/office/officeart/2005/8/layout/orgChart1"/>
    <dgm:cxn modelId="{C348A558-9020-4EF6-8544-4D472C8BA7A6}" type="presParOf" srcId="{666B45BB-DE44-49DB-9A55-130B50500873}" destId="{66D63DC2-CA52-49C4-8898-7EFC69E45F40}" srcOrd="2" destOrd="0" presId="urn:microsoft.com/office/officeart/2005/8/layout/orgChart1"/>
    <dgm:cxn modelId="{5386E283-003E-46F3-B203-7F9002618931}" type="presParOf" srcId="{826FA001-56A8-446E-AE66-658DAEFEABC4}" destId="{02FFC23C-58D1-41BF-BBC5-698F8437AC0D}" srcOrd="2" destOrd="0" presId="urn:microsoft.com/office/officeart/2005/8/layout/orgChart1"/>
    <dgm:cxn modelId="{264107DB-570B-4B15-92F7-F519BF178BAC}" type="presParOf" srcId="{826FA001-56A8-446E-AE66-658DAEFEABC4}" destId="{B2CA534B-7841-46AF-AC8A-CF173C8E9673}" srcOrd="3" destOrd="0" presId="urn:microsoft.com/office/officeart/2005/8/layout/orgChart1"/>
    <dgm:cxn modelId="{3D36C080-DD49-4ECD-AC06-058E36836FC0}" type="presParOf" srcId="{B2CA534B-7841-46AF-AC8A-CF173C8E9673}" destId="{6AD8064C-1D02-41F2-AE21-AB46365EE8AA}" srcOrd="0" destOrd="0" presId="urn:microsoft.com/office/officeart/2005/8/layout/orgChart1"/>
    <dgm:cxn modelId="{C903718E-6EFA-4798-AB3C-AAA75BDB6C85}" type="presParOf" srcId="{6AD8064C-1D02-41F2-AE21-AB46365EE8AA}" destId="{06B047F3-BBCA-4BC0-8D80-AFB9CEB298C1}" srcOrd="0" destOrd="0" presId="urn:microsoft.com/office/officeart/2005/8/layout/orgChart1"/>
    <dgm:cxn modelId="{25F6A920-5DB0-405B-819D-94252520B21E}" type="presParOf" srcId="{6AD8064C-1D02-41F2-AE21-AB46365EE8AA}" destId="{FAD90673-DC85-46DC-AFAE-2A24E091B7AE}" srcOrd="1" destOrd="0" presId="urn:microsoft.com/office/officeart/2005/8/layout/orgChart1"/>
    <dgm:cxn modelId="{71AE05BC-2618-4A5A-AA79-C14B912BD6C8}" type="presParOf" srcId="{B2CA534B-7841-46AF-AC8A-CF173C8E9673}" destId="{70FADE36-86B4-42DD-B040-CB5314EA0CD7}" srcOrd="1" destOrd="0" presId="urn:microsoft.com/office/officeart/2005/8/layout/orgChart1"/>
    <dgm:cxn modelId="{4384B8D1-3E2D-4BD3-831D-241421A191BA}" type="presParOf" srcId="{B2CA534B-7841-46AF-AC8A-CF173C8E9673}" destId="{88A63CBC-68BB-45B9-8A29-145E4FBD3654}" srcOrd="2" destOrd="0" presId="urn:microsoft.com/office/officeart/2005/8/layout/orgChart1"/>
    <dgm:cxn modelId="{81C3829C-B93C-4555-8070-6D73728EA857}" type="presParOf" srcId="{826FA001-56A8-446E-AE66-658DAEFEABC4}" destId="{E028A754-0DE8-485C-B977-75CD487762FB}" srcOrd="4" destOrd="0" presId="urn:microsoft.com/office/officeart/2005/8/layout/orgChart1"/>
    <dgm:cxn modelId="{752874D3-1CF5-4572-B5DC-063DA720559B}" type="presParOf" srcId="{826FA001-56A8-446E-AE66-658DAEFEABC4}" destId="{2F8D66EE-B294-4537-82AE-C6824AAAE5F6}" srcOrd="5" destOrd="0" presId="urn:microsoft.com/office/officeart/2005/8/layout/orgChart1"/>
    <dgm:cxn modelId="{35D12C90-61A1-4F10-A646-2A3B897487C6}" type="presParOf" srcId="{2F8D66EE-B294-4537-82AE-C6824AAAE5F6}" destId="{5866C93C-7BAD-484B-A20F-181E14A1D67C}" srcOrd="0" destOrd="0" presId="urn:microsoft.com/office/officeart/2005/8/layout/orgChart1"/>
    <dgm:cxn modelId="{3737BF71-F4FC-4A80-94DF-E7CD0BA409E8}" type="presParOf" srcId="{5866C93C-7BAD-484B-A20F-181E14A1D67C}" destId="{13E65035-8471-436B-A23B-5AF9260B7FEF}" srcOrd="0" destOrd="0" presId="urn:microsoft.com/office/officeart/2005/8/layout/orgChart1"/>
    <dgm:cxn modelId="{99362381-2EF8-4FE6-90BD-1DCA0D466295}" type="presParOf" srcId="{5866C93C-7BAD-484B-A20F-181E14A1D67C}" destId="{B8CA6091-0DC5-4C35-8138-DE000DA83C03}" srcOrd="1" destOrd="0" presId="urn:microsoft.com/office/officeart/2005/8/layout/orgChart1"/>
    <dgm:cxn modelId="{C79E001D-ECE5-4CA1-A733-BDAD9C8ED141}" type="presParOf" srcId="{2F8D66EE-B294-4537-82AE-C6824AAAE5F6}" destId="{3887A4E2-9EE6-4575-88C9-7A6FEC54211A}" srcOrd="1" destOrd="0" presId="urn:microsoft.com/office/officeart/2005/8/layout/orgChart1"/>
    <dgm:cxn modelId="{C1B00BC2-202F-4E90-B998-3FE2FBB0FEE1}" type="presParOf" srcId="{2F8D66EE-B294-4537-82AE-C6824AAAE5F6}" destId="{5394E585-2C10-4263-92B4-200331840F31}" srcOrd="2" destOrd="0" presId="urn:microsoft.com/office/officeart/2005/8/layout/orgChart1"/>
    <dgm:cxn modelId="{2B08AE5D-5137-45B4-8C71-62C9B26E33AA}" type="presParOf" srcId="{826FA001-56A8-446E-AE66-658DAEFEABC4}" destId="{032A31CA-AEF1-441B-805F-C7A60553E3D2}" srcOrd="6" destOrd="0" presId="urn:microsoft.com/office/officeart/2005/8/layout/orgChart1"/>
    <dgm:cxn modelId="{DD501FD9-B6B9-41A3-BB5A-ED3E523067C2}" type="presParOf" srcId="{826FA001-56A8-446E-AE66-658DAEFEABC4}" destId="{032312B4-B585-47DD-8D96-5F792FFF7AC0}" srcOrd="7" destOrd="0" presId="urn:microsoft.com/office/officeart/2005/8/layout/orgChart1"/>
    <dgm:cxn modelId="{66221E31-41F9-403B-BF70-49B79C6CF2D2}" type="presParOf" srcId="{032312B4-B585-47DD-8D96-5F792FFF7AC0}" destId="{F661F6C5-3081-47BD-ADFE-A0D8658F25F3}" srcOrd="0" destOrd="0" presId="urn:microsoft.com/office/officeart/2005/8/layout/orgChart1"/>
    <dgm:cxn modelId="{31FF4E1C-D54E-4ABF-9544-E7AAB1E8B56D}" type="presParOf" srcId="{F661F6C5-3081-47BD-ADFE-A0D8658F25F3}" destId="{341CF894-5DB0-4E20-A14A-6F74C3DB40A4}" srcOrd="0" destOrd="0" presId="urn:microsoft.com/office/officeart/2005/8/layout/orgChart1"/>
    <dgm:cxn modelId="{07CB1451-1466-4D60-BFED-F10EF6101FDD}" type="presParOf" srcId="{F661F6C5-3081-47BD-ADFE-A0D8658F25F3}" destId="{AB632163-1164-421C-9D33-A84F0BF3C926}" srcOrd="1" destOrd="0" presId="urn:microsoft.com/office/officeart/2005/8/layout/orgChart1"/>
    <dgm:cxn modelId="{85050BBC-DD53-4553-A482-BCCD3AFD92BF}" type="presParOf" srcId="{032312B4-B585-47DD-8D96-5F792FFF7AC0}" destId="{03A585C8-7EEE-4217-85F5-EB47EE73E02C}" srcOrd="1" destOrd="0" presId="urn:microsoft.com/office/officeart/2005/8/layout/orgChart1"/>
    <dgm:cxn modelId="{E2583730-2995-4A24-B0FD-D11A7DFA245F}" type="presParOf" srcId="{032312B4-B585-47DD-8D96-5F792FFF7AC0}" destId="{6C557B06-6963-49A6-B972-3E3FBEBE1C81}" srcOrd="2" destOrd="0" presId="urn:microsoft.com/office/officeart/2005/8/layout/orgChart1"/>
    <dgm:cxn modelId="{10905756-3028-499F-B169-A7A738B22002}" type="presParOf" srcId="{C7F19DF7-25DF-48EA-9829-2BD711664D77}" destId="{AB3FE6E7-8D42-4EE4-8BCF-9871412F47E5}" srcOrd="1" destOrd="0" presId="urn:microsoft.com/office/officeart/2005/8/layout/orgChart1"/>
    <dgm:cxn modelId="{1283D9B1-7353-4519-9A08-5D435CF117D0}" type="presParOf" srcId="{AB3FE6E7-8D42-4EE4-8BCF-9871412F47E5}" destId="{A5E5ABE2-3CD5-4663-918A-60AD4C07E74C}" srcOrd="0" destOrd="0" presId="urn:microsoft.com/office/officeart/2005/8/layout/orgChart1"/>
    <dgm:cxn modelId="{C5EA0884-6D1B-4DD4-887F-C489C3027EF8}" type="presParOf" srcId="{A5E5ABE2-3CD5-4663-918A-60AD4C07E74C}" destId="{055E3720-E9E7-4053-B659-6ACBC64C28B8}" srcOrd="0" destOrd="0" presId="urn:microsoft.com/office/officeart/2005/8/layout/orgChart1"/>
    <dgm:cxn modelId="{088F4632-FF85-4165-ADD6-47249875D4C2}" type="presParOf" srcId="{A5E5ABE2-3CD5-4663-918A-60AD4C07E74C}" destId="{9175B435-2D39-4A21-8FA6-69F157882D19}" srcOrd="1" destOrd="0" presId="urn:microsoft.com/office/officeart/2005/8/layout/orgChart1"/>
    <dgm:cxn modelId="{6C08F267-E21C-4AC7-89F4-A37D47917F61}" type="presParOf" srcId="{AB3FE6E7-8D42-4EE4-8BCF-9871412F47E5}" destId="{E1689653-0DEF-4B36-8A08-747D509AD2DC}" srcOrd="1" destOrd="0" presId="urn:microsoft.com/office/officeart/2005/8/layout/orgChart1"/>
    <dgm:cxn modelId="{B9190F62-FBF5-4132-B986-30A069A5EFD8}" type="presParOf" srcId="{AB3FE6E7-8D42-4EE4-8BCF-9871412F47E5}" destId="{12F7F3D6-47EC-45FB-8E44-065F12FD4DD0}" srcOrd="2" destOrd="0" presId="urn:microsoft.com/office/officeart/2005/8/layout/orgChart1"/>
  </dgm:cxnLst>
  <dgm:bg>
    <a:gradFill>
      <a:gsLst>
        <a:gs pos="100000">
          <a:srgbClr val="2969A3"/>
        </a:gs>
        <a:gs pos="89000">
          <a:srgbClr val="94B4D1"/>
        </a:gs>
        <a:gs pos="77000">
          <a:schemeClr val="bg1"/>
        </a:gs>
        <a:gs pos="63000">
          <a:schemeClr val="accent5">
            <a:lumMod val="40000"/>
            <a:lumOff val="60000"/>
          </a:schemeClr>
        </a:gs>
      </a:gsLst>
      <a:lin ang="5400000" scaled="0"/>
    </a:gra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2A31CA-AEF1-441B-805F-C7A60553E3D2}">
      <dsp:nvSpPr>
        <dsp:cNvPr id="0" name=""/>
        <dsp:cNvSpPr/>
      </dsp:nvSpPr>
      <dsp:spPr>
        <a:xfrm>
          <a:off x="4379353" y="442034"/>
          <a:ext cx="561342" cy="977320"/>
        </a:xfrm>
        <a:custGeom>
          <a:avLst/>
          <a:gdLst/>
          <a:ahLst/>
          <a:cxnLst/>
          <a:rect l="0" t="0" r="0" b="0"/>
          <a:pathLst>
            <a:path>
              <a:moveTo>
                <a:pt x="561342" y="0"/>
              </a:moveTo>
              <a:lnTo>
                <a:pt x="561342" y="977320"/>
              </a:lnTo>
              <a:lnTo>
                <a:pt x="0" y="97732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28A754-0DE8-485C-B977-75CD487762FB}">
      <dsp:nvSpPr>
        <dsp:cNvPr id="0" name=""/>
        <dsp:cNvSpPr/>
      </dsp:nvSpPr>
      <dsp:spPr>
        <a:xfrm>
          <a:off x="4940695" y="442034"/>
          <a:ext cx="913774" cy="1275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5160"/>
              </a:lnTo>
              <a:lnTo>
                <a:pt x="913774" y="127516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FFC23C-58D1-41BF-BBC5-698F8437AC0D}">
      <dsp:nvSpPr>
        <dsp:cNvPr id="0" name=""/>
        <dsp:cNvSpPr/>
      </dsp:nvSpPr>
      <dsp:spPr>
        <a:xfrm>
          <a:off x="4940695" y="442034"/>
          <a:ext cx="885574" cy="7292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9242"/>
              </a:lnTo>
              <a:lnTo>
                <a:pt x="885574" y="729242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E2AABA-F283-4BF1-A021-6A9AA8663D9E}">
      <dsp:nvSpPr>
        <dsp:cNvPr id="0" name=""/>
        <dsp:cNvSpPr/>
      </dsp:nvSpPr>
      <dsp:spPr>
        <a:xfrm>
          <a:off x="3737355" y="442034"/>
          <a:ext cx="1203340" cy="170095"/>
        </a:xfrm>
        <a:custGeom>
          <a:avLst/>
          <a:gdLst/>
          <a:ahLst/>
          <a:cxnLst/>
          <a:rect l="0" t="0" r="0" b="0"/>
          <a:pathLst>
            <a:path>
              <a:moveTo>
                <a:pt x="1203340" y="0"/>
              </a:moveTo>
              <a:lnTo>
                <a:pt x="1203340" y="170095"/>
              </a:lnTo>
              <a:lnTo>
                <a:pt x="0" y="17009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A97231-08CD-4614-9413-CE4A803F765C}">
      <dsp:nvSpPr>
        <dsp:cNvPr id="0" name=""/>
        <dsp:cNvSpPr/>
      </dsp:nvSpPr>
      <dsp:spPr>
        <a:xfrm>
          <a:off x="7796865" y="3248085"/>
          <a:ext cx="161978" cy="29619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1945"/>
              </a:lnTo>
              <a:lnTo>
                <a:pt x="161978" y="2961945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EA6594-DA8E-4EFC-8275-7BB6F040A020}">
      <dsp:nvSpPr>
        <dsp:cNvPr id="0" name=""/>
        <dsp:cNvSpPr/>
      </dsp:nvSpPr>
      <dsp:spPr>
        <a:xfrm>
          <a:off x="7796865" y="3248085"/>
          <a:ext cx="154533" cy="23582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8260"/>
              </a:lnTo>
              <a:lnTo>
                <a:pt x="154533" y="2358260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45545-BF6B-4152-A494-6177716117FC}">
      <dsp:nvSpPr>
        <dsp:cNvPr id="0" name=""/>
        <dsp:cNvSpPr/>
      </dsp:nvSpPr>
      <dsp:spPr>
        <a:xfrm>
          <a:off x="7796865" y="3248085"/>
          <a:ext cx="194047" cy="1683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3751"/>
              </a:lnTo>
              <a:lnTo>
                <a:pt x="194047" y="168375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A94E55-0842-476C-9CC6-C20C2C24384D}">
      <dsp:nvSpPr>
        <dsp:cNvPr id="0" name=""/>
        <dsp:cNvSpPr/>
      </dsp:nvSpPr>
      <dsp:spPr>
        <a:xfrm>
          <a:off x="7796865" y="3248085"/>
          <a:ext cx="204410" cy="10752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5283"/>
              </a:lnTo>
              <a:lnTo>
                <a:pt x="204410" y="1075283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D3ACC0-1B60-4965-B65C-8745172B7408}">
      <dsp:nvSpPr>
        <dsp:cNvPr id="0" name=""/>
        <dsp:cNvSpPr/>
      </dsp:nvSpPr>
      <dsp:spPr>
        <a:xfrm>
          <a:off x="7796865" y="3248085"/>
          <a:ext cx="184154" cy="433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3871"/>
              </a:lnTo>
              <a:lnTo>
                <a:pt x="184154" y="43387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6B8CB9-AB2F-47C0-ABD3-EA869AE155EA}">
      <dsp:nvSpPr>
        <dsp:cNvPr id="0" name=""/>
        <dsp:cNvSpPr/>
      </dsp:nvSpPr>
      <dsp:spPr>
        <a:xfrm>
          <a:off x="7496822" y="2455294"/>
          <a:ext cx="802335" cy="349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148"/>
              </a:lnTo>
              <a:lnTo>
                <a:pt x="802335" y="251148"/>
              </a:lnTo>
              <a:lnTo>
                <a:pt x="802335" y="349980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8BA6E-F279-443B-A4F1-8242E1B8F001}">
      <dsp:nvSpPr>
        <dsp:cNvPr id="0" name=""/>
        <dsp:cNvSpPr/>
      </dsp:nvSpPr>
      <dsp:spPr>
        <a:xfrm>
          <a:off x="6129686" y="3321436"/>
          <a:ext cx="439635" cy="1258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8721"/>
              </a:lnTo>
              <a:lnTo>
                <a:pt x="439635" y="125872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3A5329-9204-4626-94BF-FEA6897F5927}">
      <dsp:nvSpPr>
        <dsp:cNvPr id="0" name=""/>
        <dsp:cNvSpPr/>
      </dsp:nvSpPr>
      <dsp:spPr>
        <a:xfrm>
          <a:off x="6129686" y="3321436"/>
          <a:ext cx="447795" cy="3997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755"/>
              </a:lnTo>
              <a:lnTo>
                <a:pt x="447795" y="399755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D12A78-8021-4522-87B9-16B15C49169D}">
      <dsp:nvSpPr>
        <dsp:cNvPr id="0" name=""/>
        <dsp:cNvSpPr/>
      </dsp:nvSpPr>
      <dsp:spPr>
        <a:xfrm>
          <a:off x="6656048" y="2455294"/>
          <a:ext cx="840773" cy="375087"/>
        </a:xfrm>
        <a:custGeom>
          <a:avLst/>
          <a:gdLst/>
          <a:ahLst/>
          <a:cxnLst/>
          <a:rect l="0" t="0" r="0" b="0"/>
          <a:pathLst>
            <a:path>
              <a:moveTo>
                <a:pt x="840773" y="0"/>
              </a:moveTo>
              <a:lnTo>
                <a:pt x="840773" y="276256"/>
              </a:lnTo>
              <a:lnTo>
                <a:pt x="0" y="276256"/>
              </a:lnTo>
              <a:lnTo>
                <a:pt x="0" y="37508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774EE7-8384-44E9-A5CC-93492FDD1A42}">
      <dsp:nvSpPr>
        <dsp:cNvPr id="0" name=""/>
        <dsp:cNvSpPr/>
      </dsp:nvSpPr>
      <dsp:spPr>
        <a:xfrm>
          <a:off x="4940695" y="442034"/>
          <a:ext cx="2556126" cy="15541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5334"/>
              </a:lnTo>
              <a:lnTo>
                <a:pt x="2556126" y="1455334"/>
              </a:lnTo>
              <a:lnTo>
                <a:pt x="2556126" y="155416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DBCF55-A9E5-4BE8-840F-65AF1B02B7C8}">
      <dsp:nvSpPr>
        <dsp:cNvPr id="0" name=""/>
        <dsp:cNvSpPr/>
      </dsp:nvSpPr>
      <dsp:spPr>
        <a:xfrm>
          <a:off x="2953349" y="2416364"/>
          <a:ext cx="2085067" cy="3273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540"/>
              </a:lnTo>
              <a:lnTo>
                <a:pt x="2085067" y="228540"/>
              </a:lnTo>
              <a:lnTo>
                <a:pt x="2085067" y="32737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A7334F-5D11-47FC-A389-D8E81C747DB3}">
      <dsp:nvSpPr>
        <dsp:cNvPr id="0" name=""/>
        <dsp:cNvSpPr/>
      </dsp:nvSpPr>
      <dsp:spPr>
        <a:xfrm>
          <a:off x="3328998" y="3146849"/>
          <a:ext cx="93062" cy="4595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9515"/>
              </a:lnTo>
              <a:lnTo>
                <a:pt x="93062" y="459515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08EE58-58CE-4BB9-A645-B0D68C96FA44}">
      <dsp:nvSpPr>
        <dsp:cNvPr id="0" name=""/>
        <dsp:cNvSpPr/>
      </dsp:nvSpPr>
      <dsp:spPr>
        <a:xfrm>
          <a:off x="2953349" y="2416364"/>
          <a:ext cx="818315" cy="3273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540"/>
              </a:lnTo>
              <a:lnTo>
                <a:pt x="818315" y="228540"/>
              </a:lnTo>
              <a:lnTo>
                <a:pt x="818315" y="32737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FC63B-94B5-4FD4-A572-20270E0F42BD}">
      <dsp:nvSpPr>
        <dsp:cNvPr id="0" name=""/>
        <dsp:cNvSpPr/>
      </dsp:nvSpPr>
      <dsp:spPr>
        <a:xfrm>
          <a:off x="1812119" y="3154925"/>
          <a:ext cx="138907" cy="1787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7637"/>
              </a:lnTo>
              <a:lnTo>
                <a:pt x="138907" y="178763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2A2F8D-09AF-49CB-9073-81097D7A7FA0}">
      <dsp:nvSpPr>
        <dsp:cNvPr id="0" name=""/>
        <dsp:cNvSpPr/>
      </dsp:nvSpPr>
      <dsp:spPr>
        <a:xfrm>
          <a:off x="1812119" y="3154925"/>
          <a:ext cx="138907" cy="1118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8366"/>
              </a:lnTo>
              <a:lnTo>
                <a:pt x="138907" y="111836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680369-A82F-46BE-B708-38F911ECB9B5}">
      <dsp:nvSpPr>
        <dsp:cNvPr id="0" name=""/>
        <dsp:cNvSpPr/>
      </dsp:nvSpPr>
      <dsp:spPr>
        <a:xfrm>
          <a:off x="1812119" y="3154925"/>
          <a:ext cx="128487" cy="4490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9096"/>
              </a:lnTo>
              <a:lnTo>
                <a:pt x="128487" y="44909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CE587B-119C-4DB9-83DD-D264B6ED56D1}">
      <dsp:nvSpPr>
        <dsp:cNvPr id="0" name=""/>
        <dsp:cNvSpPr/>
      </dsp:nvSpPr>
      <dsp:spPr>
        <a:xfrm>
          <a:off x="2349253" y="2416364"/>
          <a:ext cx="604096" cy="327371"/>
        </a:xfrm>
        <a:custGeom>
          <a:avLst/>
          <a:gdLst/>
          <a:ahLst/>
          <a:cxnLst/>
          <a:rect l="0" t="0" r="0" b="0"/>
          <a:pathLst>
            <a:path>
              <a:moveTo>
                <a:pt x="604096" y="0"/>
              </a:moveTo>
              <a:lnTo>
                <a:pt x="604096" y="228540"/>
              </a:lnTo>
              <a:lnTo>
                <a:pt x="0" y="228540"/>
              </a:lnTo>
              <a:lnTo>
                <a:pt x="0" y="32737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0692A0-CD04-4BC7-AA76-F3832A623AB0}">
      <dsp:nvSpPr>
        <dsp:cNvPr id="0" name=""/>
        <dsp:cNvSpPr/>
      </dsp:nvSpPr>
      <dsp:spPr>
        <a:xfrm>
          <a:off x="399832" y="3167956"/>
          <a:ext cx="91440" cy="4689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8928"/>
              </a:lnTo>
              <a:lnTo>
                <a:pt x="111026" y="468928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0B58B3-BBC2-489B-BD0A-CBD18E20CDFA}">
      <dsp:nvSpPr>
        <dsp:cNvPr id="0" name=""/>
        <dsp:cNvSpPr/>
      </dsp:nvSpPr>
      <dsp:spPr>
        <a:xfrm>
          <a:off x="786416" y="2416364"/>
          <a:ext cx="2166932" cy="327371"/>
        </a:xfrm>
        <a:custGeom>
          <a:avLst/>
          <a:gdLst/>
          <a:ahLst/>
          <a:cxnLst/>
          <a:rect l="0" t="0" r="0" b="0"/>
          <a:pathLst>
            <a:path>
              <a:moveTo>
                <a:pt x="2166932" y="0"/>
              </a:moveTo>
              <a:lnTo>
                <a:pt x="2166932" y="228540"/>
              </a:lnTo>
              <a:lnTo>
                <a:pt x="0" y="228540"/>
              </a:lnTo>
              <a:lnTo>
                <a:pt x="0" y="32737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DD8E4D-0C6D-41BB-B37D-FCD76C146106}">
      <dsp:nvSpPr>
        <dsp:cNvPr id="0" name=""/>
        <dsp:cNvSpPr/>
      </dsp:nvSpPr>
      <dsp:spPr>
        <a:xfrm>
          <a:off x="2953349" y="442034"/>
          <a:ext cx="1987346" cy="1561356"/>
        </a:xfrm>
        <a:custGeom>
          <a:avLst/>
          <a:gdLst/>
          <a:ahLst/>
          <a:cxnLst/>
          <a:rect l="0" t="0" r="0" b="0"/>
          <a:pathLst>
            <a:path>
              <a:moveTo>
                <a:pt x="1987346" y="0"/>
              </a:moveTo>
              <a:lnTo>
                <a:pt x="1987346" y="1462525"/>
              </a:lnTo>
              <a:lnTo>
                <a:pt x="0" y="1462525"/>
              </a:lnTo>
              <a:lnTo>
                <a:pt x="0" y="156135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633A43-1C3C-48F1-9356-E7465B812CE0}">
      <dsp:nvSpPr>
        <dsp:cNvPr id="0" name=""/>
        <dsp:cNvSpPr/>
      </dsp:nvSpPr>
      <dsp:spPr>
        <a:xfrm>
          <a:off x="4297525" y="0"/>
          <a:ext cx="1286339" cy="44203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/>
            <a:t>Junta </a:t>
          </a:r>
          <a:r>
            <a:rPr lang="es-CO" sz="1600" b="1" kern="1200" dirty="0"/>
            <a:t>Directiva</a:t>
          </a:r>
          <a:endParaRPr lang="es-CO" sz="1400" b="1" kern="1200" dirty="0"/>
        </a:p>
      </dsp:txBody>
      <dsp:txXfrm>
        <a:off x="4297525" y="0"/>
        <a:ext cx="1286339" cy="442034"/>
      </dsp:txXfrm>
    </dsp:sp>
    <dsp:sp modelId="{7B3E8DCC-0D61-4FFC-BE8B-28E2CFC4F79D}">
      <dsp:nvSpPr>
        <dsp:cNvPr id="0" name=""/>
        <dsp:cNvSpPr/>
      </dsp:nvSpPr>
      <dsp:spPr>
        <a:xfrm>
          <a:off x="1740234" y="2003390"/>
          <a:ext cx="2426230" cy="41297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1" kern="1200" dirty="0"/>
            <a:t>Subgerencia Científica y Asistencial</a:t>
          </a:r>
        </a:p>
      </dsp:txBody>
      <dsp:txXfrm>
        <a:off x="1740234" y="2003390"/>
        <a:ext cx="2426230" cy="412973"/>
      </dsp:txXfrm>
    </dsp:sp>
    <dsp:sp modelId="{1F4D09F7-B35B-43C7-A277-7CCE8EE0CAD7}">
      <dsp:nvSpPr>
        <dsp:cNvPr id="0" name=""/>
        <dsp:cNvSpPr/>
      </dsp:nvSpPr>
      <dsp:spPr>
        <a:xfrm>
          <a:off x="360336" y="2743735"/>
          <a:ext cx="852160" cy="4242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 dirty="0"/>
            <a:t>SIAU</a:t>
          </a:r>
        </a:p>
      </dsp:txBody>
      <dsp:txXfrm>
        <a:off x="360336" y="2743735"/>
        <a:ext cx="852160" cy="424221"/>
      </dsp:txXfrm>
    </dsp:sp>
    <dsp:sp modelId="{8F75B8E5-68E9-420A-A5DC-14233C063EBF}">
      <dsp:nvSpPr>
        <dsp:cNvPr id="0" name=""/>
        <dsp:cNvSpPr/>
      </dsp:nvSpPr>
      <dsp:spPr>
        <a:xfrm>
          <a:off x="510858" y="3376038"/>
          <a:ext cx="1242505" cy="52169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 dirty="0"/>
            <a:t>Informacion y Atención a Usuarios </a:t>
          </a:r>
        </a:p>
      </dsp:txBody>
      <dsp:txXfrm>
        <a:off x="510858" y="3376038"/>
        <a:ext cx="1242505" cy="521692"/>
      </dsp:txXfrm>
    </dsp:sp>
    <dsp:sp modelId="{36991F56-4792-4C3F-B5B1-B303FD32DE9E}">
      <dsp:nvSpPr>
        <dsp:cNvPr id="0" name=""/>
        <dsp:cNvSpPr/>
      </dsp:nvSpPr>
      <dsp:spPr>
        <a:xfrm>
          <a:off x="1677836" y="2743735"/>
          <a:ext cx="1342833" cy="41118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 dirty="0"/>
            <a:t>Atención Primaria en Salud</a:t>
          </a:r>
        </a:p>
      </dsp:txBody>
      <dsp:txXfrm>
        <a:off x="1677836" y="2743735"/>
        <a:ext cx="1342833" cy="411189"/>
      </dsp:txXfrm>
    </dsp:sp>
    <dsp:sp modelId="{C38FCC8B-A8AF-4C95-8B8D-CD417540B8BF}">
      <dsp:nvSpPr>
        <dsp:cNvPr id="0" name=""/>
        <dsp:cNvSpPr/>
      </dsp:nvSpPr>
      <dsp:spPr>
        <a:xfrm>
          <a:off x="1940607" y="3363007"/>
          <a:ext cx="1245517" cy="48202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/>
            <a:t>Consulta Externa</a:t>
          </a:r>
        </a:p>
      </dsp:txBody>
      <dsp:txXfrm>
        <a:off x="1940607" y="3363007"/>
        <a:ext cx="1245517" cy="482028"/>
      </dsp:txXfrm>
    </dsp:sp>
    <dsp:sp modelId="{EBE0684D-7839-462C-BB9F-2268AFD5DB34}">
      <dsp:nvSpPr>
        <dsp:cNvPr id="0" name=""/>
        <dsp:cNvSpPr/>
      </dsp:nvSpPr>
      <dsp:spPr>
        <a:xfrm>
          <a:off x="1951027" y="4032277"/>
          <a:ext cx="1289558" cy="48202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/>
            <a:t>Urgencia e Internación</a:t>
          </a:r>
        </a:p>
      </dsp:txBody>
      <dsp:txXfrm>
        <a:off x="1951027" y="4032277"/>
        <a:ext cx="1289558" cy="482028"/>
      </dsp:txXfrm>
    </dsp:sp>
    <dsp:sp modelId="{80525F57-7D59-4D39-8A63-040B4754257F}">
      <dsp:nvSpPr>
        <dsp:cNvPr id="0" name=""/>
        <dsp:cNvSpPr/>
      </dsp:nvSpPr>
      <dsp:spPr>
        <a:xfrm>
          <a:off x="1951027" y="4701548"/>
          <a:ext cx="1272014" cy="48202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 dirty="0"/>
            <a:t> Apoyo Diagnostico y Terapéutico</a:t>
          </a:r>
        </a:p>
      </dsp:txBody>
      <dsp:txXfrm>
        <a:off x="1951027" y="4701548"/>
        <a:ext cx="1272014" cy="482028"/>
      </dsp:txXfrm>
    </dsp:sp>
    <dsp:sp modelId="{A59D18CB-A590-4165-87C1-DE404767E32C}">
      <dsp:nvSpPr>
        <dsp:cNvPr id="0" name=""/>
        <dsp:cNvSpPr/>
      </dsp:nvSpPr>
      <dsp:spPr>
        <a:xfrm>
          <a:off x="3218332" y="2743735"/>
          <a:ext cx="1106664" cy="40311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/>
            <a:t>Salud Pública</a:t>
          </a:r>
        </a:p>
      </dsp:txBody>
      <dsp:txXfrm>
        <a:off x="3218332" y="2743735"/>
        <a:ext cx="1106664" cy="403113"/>
      </dsp:txXfrm>
    </dsp:sp>
    <dsp:sp modelId="{C8ED2EA3-42A3-4D60-A3BF-39E69C19245F}">
      <dsp:nvSpPr>
        <dsp:cNvPr id="0" name=""/>
        <dsp:cNvSpPr/>
      </dsp:nvSpPr>
      <dsp:spPr>
        <a:xfrm>
          <a:off x="3422061" y="3365350"/>
          <a:ext cx="1100725" cy="48202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/>
            <a:t>Epidemiologia</a:t>
          </a:r>
        </a:p>
      </dsp:txBody>
      <dsp:txXfrm>
        <a:off x="3422061" y="3365350"/>
        <a:ext cx="1100725" cy="482028"/>
      </dsp:txXfrm>
    </dsp:sp>
    <dsp:sp modelId="{95373BDC-5D03-4F67-BA93-96C8BB068F8D}">
      <dsp:nvSpPr>
        <dsp:cNvPr id="0" name=""/>
        <dsp:cNvSpPr/>
      </dsp:nvSpPr>
      <dsp:spPr>
        <a:xfrm>
          <a:off x="4522659" y="2743735"/>
          <a:ext cx="1031515" cy="55989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 dirty="0">
              <a:latin typeface="+mn-lt"/>
              <a:ea typeface="+mn-ea"/>
              <a:cs typeface="+mn-cs"/>
            </a:rPr>
            <a:t>Servicio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 dirty="0">
              <a:latin typeface="+mn-lt"/>
              <a:ea typeface="+mn-ea"/>
              <a:cs typeface="+mn-cs"/>
            </a:rPr>
            <a:t>Docencia</a:t>
          </a:r>
          <a:endParaRPr lang="es-CO" sz="1100" b="1" kern="1200" dirty="0">
            <a:latin typeface="Calibri" panose="020F0502020204030204"/>
            <a:ea typeface="+mn-ea"/>
            <a:cs typeface="+mn-cs"/>
          </a:endParaRPr>
        </a:p>
      </dsp:txBody>
      <dsp:txXfrm>
        <a:off x="4522659" y="2743735"/>
        <a:ext cx="1031515" cy="559897"/>
      </dsp:txXfrm>
    </dsp:sp>
    <dsp:sp modelId="{B0DF8A4F-03A8-4C93-9EAD-1305A3735528}">
      <dsp:nvSpPr>
        <dsp:cNvPr id="0" name=""/>
        <dsp:cNvSpPr/>
      </dsp:nvSpPr>
      <dsp:spPr>
        <a:xfrm>
          <a:off x="6066622" y="1996199"/>
          <a:ext cx="2860400" cy="45909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1" kern="1200" dirty="0"/>
            <a:t>Subgerencia Administrativa y Financiera </a:t>
          </a:r>
        </a:p>
      </dsp:txBody>
      <dsp:txXfrm>
        <a:off x="6066622" y="1996199"/>
        <a:ext cx="2860400" cy="459094"/>
      </dsp:txXfrm>
    </dsp:sp>
    <dsp:sp modelId="{6D8556FC-B6AA-4860-B7EC-BC850AC82F22}">
      <dsp:nvSpPr>
        <dsp:cNvPr id="0" name=""/>
        <dsp:cNvSpPr/>
      </dsp:nvSpPr>
      <dsp:spPr>
        <a:xfrm>
          <a:off x="5998096" y="2830382"/>
          <a:ext cx="1315904" cy="49105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/>
            <a:t>Gestión Administrativa</a:t>
          </a:r>
        </a:p>
      </dsp:txBody>
      <dsp:txXfrm>
        <a:off x="5998096" y="2830382"/>
        <a:ext cx="1315904" cy="491054"/>
      </dsp:txXfrm>
    </dsp:sp>
    <dsp:sp modelId="{4FE4AD86-5AA5-4397-AACB-CED12DD1C855}">
      <dsp:nvSpPr>
        <dsp:cNvPr id="0" name=""/>
        <dsp:cNvSpPr/>
      </dsp:nvSpPr>
      <dsp:spPr>
        <a:xfrm>
          <a:off x="6577482" y="3478573"/>
          <a:ext cx="1138366" cy="48523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/>
            <a:t>Jefe Oficina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/>
            <a:t>Talento Humano</a:t>
          </a:r>
        </a:p>
      </dsp:txBody>
      <dsp:txXfrm>
        <a:off x="6577482" y="3478573"/>
        <a:ext cx="1138366" cy="485237"/>
      </dsp:txXfrm>
    </dsp:sp>
    <dsp:sp modelId="{448B114C-AFE7-4CAD-ADFE-AE00D882D664}">
      <dsp:nvSpPr>
        <dsp:cNvPr id="0" name=""/>
        <dsp:cNvSpPr/>
      </dsp:nvSpPr>
      <dsp:spPr>
        <a:xfrm>
          <a:off x="6569322" y="4169634"/>
          <a:ext cx="1133047" cy="82104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 dirty="0"/>
            <a:t>Jefe Oficina Gestión de las Tecnologías</a:t>
          </a:r>
        </a:p>
      </dsp:txBody>
      <dsp:txXfrm>
        <a:off x="6569322" y="4169634"/>
        <a:ext cx="1133047" cy="821047"/>
      </dsp:txXfrm>
    </dsp:sp>
    <dsp:sp modelId="{634A11F6-5805-4504-BB7D-C6D2444D6F0C}">
      <dsp:nvSpPr>
        <dsp:cNvPr id="0" name=""/>
        <dsp:cNvSpPr/>
      </dsp:nvSpPr>
      <dsp:spPr>
        <a:xfrm>
          <a:off x="7671292" y="2805274"/>
          <a:ext cx="1255730" cy="4428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 dirty="0"/>
            <a:t>Gestión Financiera</a:t>
          </a:r>
        </a:p>
      </dsp:txBody>
      <dsp:txXfrm>
        <a:off x="7671292" y="2805274"/>
        <a:ext cx="1255730" cy="442810"/>
      </dsp:txXfrm>
    </dsp:sp>
    <dsp:sp modelId="{4B00E991-5602-49AB-864B-E96165718DDF}">
      <dsp:nvSpPr>
        <dsp:cNvPr id="0" name=""/>
        <dsp:cNvSpPr/>
      </dsp:nvSpPr>
      <dsp:spPr>
        <a:xfrm>
          <a:off x="7981020" y="3439337"/>
          <a:ext cx="946002" cy="48523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 dirty="0"/>
            <a:t>Jefe Recursos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 dirty="0"/>
            <a:t>Finacieros</a:t>
          </a:r>
        </a:p>
      </dsp:txBody>
      <dsp:txXfrm>
        <a:off x="7981020" y="3439337"/>
        <a:ext cx="946002" cy="485237"/>
      </dsp:txXfrm>
    </dsp:sp>
    <dsp:sp modelId="{084671E1-4185-4388-9149-243B93BB44FD}">
      <dsp:nvSpPr>
        <dsp:cNvPr id="0" name=""/>
        <dsp:cNvSpPr/>
      </dsp:nvSpPr>
      <dsp:spPr>
        <a:xfrm>
          <a:off x="8001275" y="4088056"/>
          <a:ext cx="925747" cy="47062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 dirty="0"/>
            <a:t> Facturación</a:t>
          </a:r>
        </a:p>
      </dsp:txBody>
      <dsp:txXfrm>
        <a:off x="8001275" y="4088056"/>
        <a:ext cx="925747" cy="470624"/>
      </dsp:txXfrm>
    </dsp:sp>
    <dsp:sp modelId="{68557422-7B43-40C2-BC86-2C36A5E12C90}">
      <dsp:nvSpPr>
        <dsp:cNvPr id="0" name=""/>
        <dsp:cNvSpPr/>
      </dsp:nvSpPr>
      <dsp:spPr>
        <a:xfrm>
          <a:off x="7990912" y="4689218"/>
          <a:ext cx="936110" cy="48523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 dirty="0"/>
            <a:t>Contabilidad</a:t>
          </a:r>
        </a:p>
      </dsp:txBody>
      <dsp:txXfrm>
        <a:off x="7990912" y="4689218"/>
        <a:ext cx="936110" cy="485237"/>
      </dsp:txXfrm>
    </dsp:sp>
    <dsp:sp modelId="{5C01EF95-F12F-4447-80D8-2277665D85AF}">
      <dsp:nvSpPr>
        <dsp:cNvPr id="0" name=""/>
        <dsp:cNvSpPr/>
      </dsp:nvSpPr>
      <dsp:spPr>
        <a:xfrm>
          <a:off x="7951399" y="5363727"/>
          <a:ext cx="975623" cy="48523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 dirty="0"/>
            <a:t>Tesorería</a:t>
          </a:r>
        </a:p>
      </dsp:txBody>
      <dsp:txXfrm>
        <a:off x="7951399" y="5363727"/>
        <a:ext cx="975623" cy="485237"/>
      </dsp:txXfrm>
    </dsp:sp>
    <dsp:sp modelId="{EF30627D-700F-4460-939E-BA0AB43800D9}">
      <dsp:nvSpPr>
        <dsp:cNvPr id="0" name=""/>
        <dsp:cNvSpPr/>
      </dsp:nvSpPr>
      <dsp:spPr>
        <a:xfrm>
          <a:off x="7958844" y="5971110"/>
          <a:ext cx="968178" cy="47783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 dirty="0"/>
            <a:t>Cartera</a:t>
          </a:r>
        </a:p>
      </dsp:txBody>
      <dsp:txXfrm>
        <a:off x="7958844" y="5971110"/>
        <a:ext cx="968178" cy="477839"/>
      </dsp:txXfrm>
    </dsp:sp>
    <dsp:sp modelId="{67700CBC-A530-45A9-87B4-20724FA16865}">
      <dsp:nvSpPr>
        <dsp:cNvPr id="0" name=""/>
        <dsp:cNvSpPr/>
      </dsp:nvSpPr>
      <dsp:spPr>
        <a:xfrm>
          <a:off x="2612797" y="444225"/>
          <a:ext cx="1124557" cy="33580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>
              <a:latin typeface="Calibri" panose="020F0502020204030204"/>
              <a:ea typeface="+mn-ea"/>
              <a:cs typeface="+mn-cs"/>
            </a:rPr>
            <a:t>Revisor Fiscal</a:t>
          </a:r>
          <a:endParaRPr lang="es-CO" sz="1400" b="1" kern="1200" dirty="0">
            <a:latin typeface="Calibri" panose="020F0502020204030204"/>
            <a:ea typeface="+mn-ea"/>
            <a:cs typeface="+mn-cs"/>
          </a:endParaRPr>
        </a:p>
      </dsp:txBody>
      <dsp:txXfrm>
        <a:off x="2612797" y="444225"/>
        <a:ext cx="1124557" cy="335809"/>
      </dsp:txXfrm>
    </dsp:sp>
    <dsp:sp modelId="{06B047F3-BBCA-4BC0-8D80-AFB9CEB298C1}">
      <dsp:nvSpPr>
        <dsp:cNvPr id="0" name=""/>
        <dsp:cNvSpPr/>
      </dsp:nvSpPr>
      <dsp:spPr>
        <a:xfrm>
          <a:off x="5826270" y="858210"/>
          <a:ext cx="2402398" cy="62613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>
              <a:latin typeface="Calibri"/>
              <a:ea typeface="+mn-ea"/>
              <a:cs typeface="+mn-cs"/>
            </a:rPr>
            <a:t>Oficina Asesora Jurídica y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>
              <a:latin typeface="Calibri"/>
              <a:ea typeface="+mn-ea"/>
              <a:cs typeface="+mn-cs"/>
            </a:rPr>
            <a:t>Control Interno Disciplinario </a:t>
          </a:r>
        </a:p>
      </dsp:txBody>
      <dsp:txXfrm>
        <a:off x="5826270" y="858210"/>
        <a:ext cx="2402398" cy="626133"/>
      </dsp:txXfrm>
    </dsp:sp>
    <dsp:sp modelId="{13E65035-8471-436B-A23B-5AF9260B7FEF}">
      <dsp:nvSpPr>
        <dsp:cNvPr id="0" name=""/>
        <dsp:cNvSpPr/>
      </dsp:nvSpPr>
      <dsp:spPr>
        <a:xfrm>
          <a:off x="5854470" y="1557328"/>
          <a:ext cx="2605566" cy="31973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>
              <a:latin typeface="Calibri"/>
              <a:ea typeface="+mn-ea"/>
              <a:cs typeface="+mn-cs"/>
            </a:rPr>
            <a:t>Jefe Oficina Control Interno</a:t>
          </a:r>
        </a:p>
      </dsp:txBody>
      <dsp:txXfrm>
        <a:off x="5854470" y="1557328"/>
        <a:ext cx="2605566" cy="319733"/>
      </dsp:txXfrm>
    </dsp:sp>
    <dsp:sp modelId="{341CF894-5DB0-4E20-A14A-6F74C3DB40A4}">
      <dsp:nvSpPr>
        <dsp:cNvPr id="0" name=""/>
        <dsp:cNvSpPr/>
      </dsp:nvSpPr>
      <dsp:spPr>
        <a:xfrm>
          <a:off x="1713979" y="1193979"/>
          <a:ext cx="2665373" cy="45075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1" kern="1200" dirty="0"/>
            <a:t>Oficina Asesora Planeación y Calidad</a:t>
          </a:r>
        </a:p>
      </dsp:txBody>
      <dsp:txXfrm>
        <a:off x="1713979" y="1193979"/>
        <a:ext cx="2665373" cy="450750"/>
      </dsp:txXfrm>
    </dsp:sp>
    <dsp:sp modelId="{055E3720-E9E7-4053-B659-6ACBC64C28B8}">
      <dsp:nvSpPr>
        <dsp:cNvPr id="0" name=""/>
        <dsp:cNvSpPr/>
      </dsp:nvSpPr>
      <dsp:spPr>
        <a:xfrm>
          <a:off x="4518879" y="720839"/>
          <a:ext cx="996143" cy="38911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>
              <a:latin typeface="Calibri"/>
              <a:ea typeface="+mn-ea"/>
              <a:cs typeface="+mn-cs"/>
            </a:rPr>
            <a:t>Gerente</a:t>
          </a:r>
        </a:p>
      </dsp:txBody>
      <dsp:txXfrm>
        <a:off x="4518879" y="720839"/>
        <a:ext cx="996143" cy="3891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3F9D55-B3B9-455A-A36B-C5E452737A16}" type="datetimeFigureOut">
              <a:rPr lang="es-CO" smtClean="0"/>
              <a:t>28/07/2024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8FDD6-28CD-49CA-BC07-215ACB0268F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2819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08FDD6-28CD-49CA-BC07-215ACB0268FC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3444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4AA2-0630-4DFF-B50C-48904B8DC41C}" type="datetimeFigureOut">
              <a:rPr lang="es-CO" smtClean="0"/>
              <a:t>28/07/2024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76BF-6676-4E72-BE8A-E30C479FD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7456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4AA2-0630-4DFF-B50C-48904B8DC41C}" type="datetimeFigureOut">
              <a:rPr lang="es-CO" smtClean="0"/>
              <a:t>28/07/2024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76BF-6676-4E72-BE8A-E30C479FD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1474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4AA2-0630-4DFF-B50C-48904B8DC41C}" type="datetimeFigureOut">
              <a:rPr lang="es-CO" smtClean="0"/>
              <a:t>28/07/2024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76BF-6676-4E72-BE8A-E30C479FD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3384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4AA2-0630-4DFF-B50C-48904B8DC41C}" type="datetimeFigureOut">
              <a:rPr lang="es-CO" smtClean="0"/>
              <a:t>28/07/2024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76BF-6676-4E72-BE8A-E30C479FD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7686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4AA2-0630-4DFF-B50C-48904B8DC41C}" type="datetimeFigureOut">
              <a:rPr lang="es-CO" smtClean="0"/>
              <a:t>28/07/2024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76BF-6676-4E72-BE8A-E30C479FD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3441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4AA2-0630-4DFF-B50C-48904B8DC41C}" type="datetimeFigureOut">
              <a:rPr lang="es-CO" smtClean="0"/>
              <a:t>28/07/2024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76BF-6676-4E72-BE8A-E30C479FD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901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4AA2-0630-4DFF-B50C-48904B8DC41C}" type="datetimeFigureOut">
              <a:rPr lang="es-CO" smtClean="0"/>
              <a:t>28/07/2024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76BF-6676-4E72-BE8A-E30C479FD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112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4AA2-0630-4DFF-B50C-48904B8DC41C}" type="datetimeFigureOut">
              <a:rPr lang="es-CO" smtClean="0"/>
              <a:t>28/07/2024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76BF-6676-4E72-BE8A-E30C479FD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718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4AA2-0630-4DFF-B50C-48904B8DC41C}" type="datetimeFigureOut">
              <a:rPr lang="es-CO" smtClean="0"/>
              <a:t>28/07/2024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76BF-6676-4E72-BE8A-E30C479FD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3450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4AA2-0630-4DFF-B50C-48904B8DC41C}" type="datetimeFigureOut">
              <a:rPr lang="es-CO" smtClean="0"/>
              <a:t>28/07/2024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76BF-6676-4E72-BE8A-E30C479FD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8021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4AA2-0630-4DFF-B50C-48904B8DC41C}" type="datetimeFigureOut">
              <a:rPr lang="es-CO" smtClean="0"/>
              <a:t>28/07/2024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76BF-6676-4E72-BE8A-E30C479FD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208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E4AA2-0630-4DFF-B50C-48904B8DC41C}" type="datetimeFigureOut">
              <a:rPr lang="es-CO" smtClean="0"/>
              <a:t>28/07/2024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976BF-6676-4E72-BE8A-E30C479FD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8671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70C0"/>
            </a:gs>
            <a:gs pos="88000">
              <a:schemeClr val="bg1"/>
            </a:gs>
            <a:gs pos="71000">
              <a:schemeClr val="accent5">
                <a:lumMod val="40000"/>
                <a:lumOff val="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Diagrama">
            <a:extLst>
              <a:ext uri="{FF2B5EF4-FFF2-40B4-BE49-F238E27FC236}">
                <a16:creationId xmlns:a16="http://schemas.microsoft.com/office/drawing/2014/main" id="{6BDD1C1A-6828-2C34-3723-36A019E8A7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5251801"/>
              </p:ext>
            </p:extLst>
          </p:nvPr>
        </p:nvGraphicFramePr>
        <p:xfrm>
          <a:off x="0" y="216979"/>
          <a:ext cx="8927023" cy="6626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Freeform 5">
            <a:extLst>
              <a:ext uri="{FF2B5EF4-FFF2-40B4-BE49-F238E27FC236}">
                <a16:creationId xmlns:a16="http://schemas.microsoft.com/office/drawing/2014/main" id="{BD7FE0A1-593E-F0D3-81A7-30B69ACA902F}"/>
              </a:ext>
            </a:extLst>
          </p:cNvPr>
          <p:cNvSpPr/>
          <p:nvPr/>
        </p:nvSpPr>
        <p:spPr>
          <a:xfrm>
            <a:off x="356462" y="5687879"/>
            <a:ext cx="3053165" cy="969595"/>
          </a:xfrm>
          <a:custGeom>
            <a:avLst/>
            <a:gdLst/>
            <a:ahLst/>
            <a:cxnLst/>
            <a:rect l="l" t="t" r="r" b="b"/>
            <a:pathLst>
              <a:path w="3793279" h="1136403">
                <a:moveTo>
                  <a:pt x="0" y="0"/>
                </a:moveTo>
                <a:lnTo>
                  <a:pt x="3793279" y="0"/>
                </a:lnTo>
                <a:lnTo>
                  <a:pt x="3793279" y="1136403"/>
                </a:lnTo>
                <a:lnTo>
                  <a:pt x="0" y="1136403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  <a:effectLst>
            <a:glow rad="127000">
              <a:schemeClr val="bg1"/>
            </a:glow>
          </a:effectLst>
        </p:spPr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626D8416-617B-49EA-ABDE-B7D49B09829F}"/>
              </a:ext>
            </a:extLst>
          </p:cNvPr>
          <p:cNvSpPr txBox="1"/>
          <p:nvPr/>
        </p:nvSpPr>
        <p:spPr>
          <a:xfrm>
            <a:off x="216977" y="169878"/>
            <a:ext cx="3174738" cy="55143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4295"/>
              </a:lnSpc>
            </a:pPr>
            <a:r>
              <a:rPr lang="en-US" sz="3600" b="1" kern="100" dirty="0">
                <a:solidFill>
                  <a:srgbClr val="004AA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ORGANIGRAMA</a:t>
            </a:r>
          </a:p>
        </p:txBody>
      </p:sp>
    </p:spTree>
    <p:extLst>
      <p:ext uri="{BB962C8B-B14F-4D97-AF65-F5344CB8AC3E}">
        <p14:creationId xmlns:p14="http://schemas.microsoft.com/office/powerpoint/2010/main" val="41080527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61</TotalTime>
  <Words>78</Words>
  <Application>Microsoft Office PowerPoint</Application>
  <PresentationFormat>Presentación en pantalla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Asesor Gerencia</dc:creator>
  <cp:lastModifiedBy>zuli romero de la hoz</cp:lastModifiedBy>
  <cp:revision>2</cp:revision>
  <dcterms:created xsi:type="dcterms:W3CDTF">2024-07-28T13:51:38Z</dcterms:created>
  <dcterms:modified xsi:type="dcterms:W3CDTF">2024-07-28T20:43:30Z</dcterms:modified>
</cp:coreProperties>
</file>